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394" r:id="rId3"/>
    <p:sldId id="500" r:id="rId4"/>
    <p:sldId id="501" r:id="rId5"/>
    <p:sldId id="502" r:id="rId6"/>
    <p:sldId id="503" r:id="rId7"/>
    <p:sldId id="504" r:id="rId8"/>
    <p:sldId id="505" r:id="rId9"/>
    <p:sldId id="506" r:id="rId10"/>
    <p:sldId id="507" r:id="rId11"/>
    <p:sldId id="508" r:id="rId12"/>
    <p:sldId id="509" r:id="rId13"/>
    <p:sldId id="510" r:id="rId14"/>
    <p:sldId id="511" r:id="rId15"/>
    <p:sldId id="512" r:id="rId16"/>
    <p:sldId id="513" r:id="rId17"/>
    <p:sldId id="514" r:id="rId18"/>
    <p:sldId id="515" r:id="rId19"/>
    <p:sldId id="516" r:id="rId20"/>
    <p:sldId id="517" r:id="rId21"/>
    <p:sldId id="518" r:id="rId22"/>
    <p:sldId id="519" r:id="rId23"/>
    <p:sldId id="520" r:id="rId24"/>
    <p:sldId id="521" r:id="rId25"/>
    <p:sldId id="522" r:id="rId26"/>
    <p:sldId id="523" r:id="rId27"/>
    <p:sldId id="524" r:id="rId28"/>
    <p:sldId id="525" r:id="rId29"/>
    <p:sldId id="526" r:id="rId30"/>
    <p:sldId id="527" r:id="rId31"/>
    <p:sldId id="528" r:id="rId32"/>
    <p:sldId id="529" r:id="rId33"/>
    <p:sldId id="530" r:id="rId34"/>
    <p:sldId id="422" r:id="rId35"/>
    <p:sldId id="499" r:id="rId36"/>
    <p:sldId id="393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9F0AB"/>
    <a:srgbClr val="F9E6AB"/>
    <a:srgbClr val="F9FAAB"/>
    <a:srgbClr val="767691"/>
    <a:srgbClr val="7676AA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>
        <p:scale>
          <a:sx n="70" d="100"/>
          <a:sy n="70" d="100"/>
        </p:scale>
        <p:origin x="456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27312-A21B-4DA1-9D54-D2712D947C0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5A3EA50-8794-4D63-BC8A-248C885B6134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State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481E48-CEDD-4F1D-8236-ED89F2A267B7}" type="parTrans" cxnId="{C76602F3-927B-4BB4-9310-7FF91FDD9FFF}">
      <dgm:prSet/>
      <dgm:spPr/>
      <dgm:t>
        <a:bodyPr/>
        <a:lstStyle/>
        <a:p>
          <a:endParaRPr lang="en-US"/>
        </a:p>
      </dgm:t>
    </dgm:pt>
    <dgm:pt modelId="{19F896C2-92B5-4280-992C-C70D2ECC8D4D}" type="sibTrans" cxnId="{C76602F3-927B-4BB4-9310-7FF91FDD9FFF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6C9D44-692A-478D-B056-C693CC8AAB95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Goals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C9C1D2-0D95-4C5D-83CE-DE4DF78F4B73}" type="parTrans" cxnId="{89C33696-49DE-466C-B241-7CAE45995876}">
      <dgm:prSet/>
      <dgm:spPr/>
      <dgm:t>
        <a:bodyPr/>
        <a:lstStyle/>
        <a:p>
          <a:endParaRPr lang="en-US"/>
        </a:p>
      </dgm:t>
    </dgm:pt>
    <dgm:pt modelId="{4FFA3BC2-9EBE-48B8-95EF-5BFD13505C26}" type="sibTrans" cxnId="{89C33696-49DE-466C-B241-7CAE45995876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917A31-BCA8-4644-9236-5242F16EB7BB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Mind Map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C91336-31BC-4E77-8390-B13A3ADF31E3}" type="parTrans" cxnId="{5DC1C6B0-464B-432B-84A2-B100C349CDAA}">
      <dgm:prSet/>
      <dgm:spPr/>
      <dgm:t>
        <a:bodyPr/>
        <a:lstStyle/>
        <a:p>
          <a:endParaRPr lang="en-US"/>
        </a:p>
      </dgm:t>
    </dgm:pt>
    <dgm:pt modelId="{513087D5-5ED2-4183-980B-B1FB98FD54BE}" type="sibTrans" cxnId="{5DC1C6B0-464B-432B-84A2-B100C349CDAA}">
      <dgm:prSet/>
      <dgm:spPr/>
      <dgm:t>
        <a:bodyPr/>
        <a:lstStyle/>
        <a:p>
          <a:endParaRPr lang="en-US"/>
        </a:p>
      </dgm:t>
    </dgm:pt>
    <dgm:pt modelId="{D2836123-483D-4934-9D98-6B562D902897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Skim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40D994-D28B-42FC-B8B7-6253DB7DD56C}" type="parTrans" cxnId="{05E5934B-AAAF-41BC-935C-D839F43CF853}">
      <dgm:prSet/>
      <dgm:spPr/>
      <dgm:t>
        <a:bodyPr/>
        <a:lstStyle/>
        <a:p>
          <a:endParaRPr lang="en-US"/>
        </a:p>
      </dgm:t>
    </dgm:pt>
    <dgm:pt modelId="{16456D57-E010-4D6E-8C10-2DB2B8B78912}" type="sibTrans" cxnId="{05E5934B-AAAF-41BC-935C-D839F43CF853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ADD2B0-B894-40B4-9C22-E7BD62C5A752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Preview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AE2CD2-408C-4F52-BF25-7D854504264A}" type="parTrans" cxnId="{DB52F4FD-65C6-496C-BFDE-1F3D7000CB9A}">
      <dgm:prSet/>
      <dgm:spPr/>
      <dgm:t>
        <a:bodyPr/>
        <a:lstStyle/>
        <a:p>
          <a:endParaRPr lang="en-US"/>
        </a:p>
      </dgm:t>
    </dgm:pt>
    <dgm:pt modelId="{883D172D-08F7-48DD-AE41-21C4A2AB7111}" type="sibTrans" cxnId="{DB52F4FD-65C6-496C-BFDE-1F3D7000CB9A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0C6056-C2C6-43EF-A79B-A3D517500622}" type="pres">
      <dgm:prSet presAssocID="{FC827312-A21B-4DA1-9D54-D2712D947C0A}" presName="Name0" presStyleCnt="0">
        <dgm:presLayoutVars>
          <dgm:dir/>
          <dgm:resizeHandles val="exact"/>
        </dgm:presLayoutVars>
      </dgm:prSet>
      <dgm:spPr/>
    </dgm:pt>
    <dgm:pt modelId="{7C4CBF26-8E0D-4177-B7E4-87C8C24470D1}" type="pres">
      <dgm:prSet presAssocID="{55A3EA50-8794-4D63-BC8A-248C885B613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D8D3DA-0172-458E-BBF2-A506AFF70416}" type="pres">
      <dgm:prSet presAssocID="{19F896C2-92B5-4280-992C-C70D2ECC8D4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7D9DF3B-EEFD-4530-B14F-8B94C90865E9}" type="pres">
      <dgm:prSet presAssocID="{19F896C2-92B5-4280-992C-C70D2ECC8D4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B5FC401-907F-4839-941C-2AA140C3E6FE}" type="pres">
      <dgm:prSet presAssocID="{F56C9D44-692A-478D-B056-C693CC8AAB9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6CC47-1F3B-4BCB-B5D8-15701CEF2585}" type="pres">
      <dgm:prSet presAssocID="{4FFA3BC2-9EBE-48B8-95EF-5BFD13505C2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EF34857-6F7B-422B-89C3-62FE5FD6BBF4}" type="pres">
      <dgm:prSet presAssocID="{4FFA3BC2-9EBE-48B8-95EF-5BFD13505C2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587C6C8-613A-4A20-8CE7-7F0469EE8B9A}" type="pres">
      <dgm:prSet presAssocID="{0AADD2B0-B894-40B4-9C22-E7BD62C5A752}" presName="node" presStyleLbl="node1" presStyleIdx="2" presStyleCnt="5" custScaleX="1276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F22F1-1148-4AED-BFE0-7C4D6FC68F33}" type="pres">
      <dgm:prSet presAssocID="{883D172D-08F7-48DD-AE41-21C4A2AB711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FE10B5F-F091-4C9B-96B8-4BA1EA753FE9}" type="pres">
      <dgm:prSet presAssocID="{883D172D-08F7-48DD-AE41-21C4A2AB711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D7C20E8-B601-484F-A88E-BF44953A4178}" type="pres">
      <dgm:prSet presAssocID="{D2836123-483D-4934-9D98-6B562D90289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2D560-2403-48E8-A64A-2979FAB5D17C}" type="pres">
      <dgm:prSet presAssocID="{16456D57-E010-4D6E-8C10-2DB2B8B78912}" presName="sibTrans" presStyleLbl="sibTrans2D1" presStyleIdx="3" presStyleCnt="4"/>
      <dgm:spPr/>
      <dgm:t>
        <a:bodyPr/>
        <a:lstStyle/>
        <a:p>
          <a:endParaRPr lang="en-US"/>
        </a:p>
      </dgm:t>
    </dgm:pt>
    <dgm:pt modelId="{45C65D48-1E81-4A91-9743-B0729B67EE56}" type="pres">
      <dgm:prSet presAssocID="{16456D57-E010-4D6E-8C10-2DB2B8B78912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01776F0C-F5F4-441A-904C-A78AA87D5A22}" type="pres">
      <dgm:prSet presAssocID="{69917A31-BCA8-4644-9236-5242F16EB7B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F17EE2-61A4-4D71-A4B2-6E2D95B3801C}" type="presOf" srcId="{4FFA3BC2-9EBE-48B8-95EF-5BFD13505C26}" destId="{3A76CC47-1F3B-4BCB-B5D8-15701CEF2585}" srcOrd="0" destOrd="0" presId="urn:microsoft.com/office/officeart/2005/8/layout/process1"/>
    <dgm:cxn modelId="{C76602F3-927B-4BB4-9310-7FF91FDD9FFF}" srcId="{FC827312-A21B-4DA1-9D54-D2712D947C0A}" destId="{55A3EA50-8794-4D63-BC8A-248C885B6134}" srcOrd="0" destOrd="0" parTransId="{9B481E48-CEDD-4F1D-8236-ED89F2A267B7}" sibTransId="{19F896C2-92B5-4280-992C-C70D2ECC8D4D}"/>
    <dgm:cxn modelId="{419FFAD6-0978-4225-AC36-797B393D2A65}" type="presOf" srcId="{55A3EA50-8794-4D63-BC8A-248C885B6134}" destId="{7C4CBF26-8E0D-4177-B7E4-87C8C24470D1}" srcOrd="0" destOrd="0" presId="urn:microsoft.com/office/officeart/2005/8/layout/process1"/>
    <dgm:cxn modelId="{B59F1076-87FF-4879-8755-51D9470FC54D}" type="presOf" srcId="{D2836123-483D-4934-9D98-6B562D902897}" destId="{8D7C20E8-B601-484F-A88E-BF44953A4178}" srcOrd="0" destOrd="0" presId="urn:microsoft.com/office/officeart/2005/8/layout/process1"/>
    <dgm:cxn modelId="{8E009772-8698-43DB-83B6-E997BFA5F38C}" type="presOf" srcId="{883D172D-08F7-48DD-AE41-21C4A2AB7111}" destId="{915F22F1-1148-4AED-BFE0-7C4D6FC68F33}" srcOrd="0" destOrd="0" presId="urn:microsoft.com/office/officeart/2005/8/layout/process1"/>
    <dgm:cxn modelId="{A206CFEB-C838-4980-9CE3-74644A15A3A6}" type="presOf" srcId="{883D172D-08F7-48DD-AE41-21C4A2AB7111}" destId="{4FE10B5F-F091-4C9B-96B8-4BA1EA753FE9}" srcOrd="1" destOrd="0" presId="urn:microsoft.com/office/officeart/2005/8/layout/process1"/>
    <dgm:cxn modelId="{D8F9F925-3408-45D0-8A16-5284FCC20B35}" type="presOf" srcId="{FC827312-A21B-4DA1-9D54-D2712D947C0A}" destId="{120C6056-C2C6-43EF-A79B-A3D517500622}" srcOrd="0" destOrd="0" presId="urn:microsoft.com/office/officeart/2005/8/layout/process1"/>
    <dgm:cxn modelId="{05E5934B-AAAF-41BC-935C-D839F43CF853}" srcId="{FC827312-A21B-4DA1-9D54-D2712D947C0A}" destId="{D2836123-483D-4934-9D98-6B562D902897}" srcOrd="3" destOrd="0" parTransId="{E140D994-D28B-42FC-B8B7-6253DB7DD56C}" sibTransId="{16456D57-E010-4D6E-8C10-2DB2B8B78912}"/>
    <dgm:cxn modelId="{52232BB8-D1DE-4B1A-BE12-638C122660CF}" type="presOf" srcId="{0AADD2B0-B894-40B4-9C22-E7BD62C5A752}" destId="{4587C6C8-613A-4A20-8CE7-7F0469EE8B9A}" srcOrd="0" destOrd="0" presId="urn:microsoft.com/office/officeart/2005/8/layout/process1"/>
    <dgm:cxn modelId="{A18FF109-63CB-4E63-8963-DADD6E9BABA7}" type="presOf" srcId="{16456D57-E010-4D6E-8C10-2DB2B8B78912}" destId="{45C65D48-1E81-4A91-9743-B0729B67EE56}" srcOrd="1" destOrd="0" presId="urn:microsoft.com/office/officeart/2005/8/layout/process1"/>
    <dgm:cxn modelId="{DB52F4FD-65C6-496C-BFDE-1F3D7000CB9A}" srcId="{FC827312-A21B-4DA1-9D54-D2712D947C0A}" destId="{0AADD2B0-B894-40B4-9C22-E7BD62C5A752}" srcOrd="2" destOrd="0" parTransId="{40AE2CD2-408C-4F52-BF25-7D854504264A}" sibTransId="{883D172D-08F7-48DD-AE41-21C4A2AB7111}"/>
    <dgm:cxn modelId="{54EB9382-1BCC-430C-B5DC-634A5A2344EA}" type="presOf" srcId="{19F896C2-92B5-4280-992C-C70D2ECC8D4D}" destId="{F8D8D3DA-0172-458E-BBF2-A506AFF70416}" srcOrd="0" destOrd="0" presId="urn:microsoft.com/office/officeart/2005/8/layout/process1"/>
    <dgm:cxn modelId="{3F45C122-4C76-41E6-8DFF-62361AA74EDC}" type="presOf" srcId="{69917A31-BCA8-4644-9236-5242F16EB7BB}" destId="{01776F0C-F5F4-441A-904C-A78AA87D5A22}" srcOrd="0" destOrd="0" presId="urn:microsoft.com/office/officeart/2005/8/layout/process1"/>
    <dgm:cxn modelId="{5DC1C6B0-464B-432B-84A2-B100C349CDAA}" srcId="{FC827312-A21B-4DA1-9D54-D2712D947C0A}" destId="{69917A31-BCA8-4644-9236-5242F16EB7BB}" srcOrd="4" destOrd="0" parTransId="{D8C91336-31BC-4E77-8390-B13A3ADF31E3}" sibTransId="{513087D5-5ED2-4183-980B-B1FB98FD54BE}"/>
    <dgm:cxn modelId="{89C33696-49DE-466C-B241-7CAE45995876}" srcId="{FC827312-A21B-4DA1-9D54-D2712D947C0A}" destId="{F56C9D44-692A-478D-B056-C693CC8AAB95}" srcOrd="1" destOrd="0" parTransId="{F6C9C1D2-0D95-4C5D-83CE-DE4DF78F4B73}" sibTransId="{4FFA3BC2-9EBE-48B8-95EF-5BFD13505C26}"/>
    <dgm:cxn modelId="{1FFD68CB-E416-4707-A87D-2EDEF2635AAE}" type="presOf" srcId="{19F896C2-92B5-4280-992C-C70D2ECC8D4D}" destId="{77D9DF3B-EEFD-4530-B14F-8B94C90865E9}" srcOrd="1" destOrd="0" presId="urn:microsoft.com/office/officeart/2005/8/layout/process1"/>
    <dgm:cxn modelId="{68F76E8B-C03D-4721-97BA-32E05C0B4049}" type="presOf" srcId="{16456D57-E010-4D6E-8C10-2DB2B8B78912}" destId="{6952D560-2403-48E8-A64A-2979FAB5D17C}" srcOrd="0" destOrd="0" presId="urn:microsoft.com/office/officeart/2005/8/layout/process1"/>
    <dgm:cxn modelId="{000D5192-7861-4C2A-AD39-6F08FEA3FB90}" type="presOf" srcId="{F56C9D44-692A-478D-B056-C693CC8AAB95}" destId="{DB5FC401-907F-4839-941C-2AA140C3E6FE}" srcOrd="0" destOrd="0" presId="urn:microsoft.com/office/officeart/2005/8/layout/process1"/>
    <dgm:cxn modelId="{3FEDEFCA-0121-4916-AFDB-E01DBD9D56DF}" type="presOf" srcId="{4FFA3BC2-9EBE-48B8-95EF-5BFD13505C26}" destId="{FEF34857-6F7B-422B-89C3-62FE5FD6BBF4}" srcOrd="1" destOrd="0" presId="urn:microsoft.com/office/officeart/2005/8/layout/process1"/>
    <dgm:cxn modelId="{25CE294E-1547-4A07-92D8-1A502204745D}" type="presParOf" srcId="{120C6056-C2C6-43EF-A79B-A3D517500622}" destId="{7C4CBF26-8E0D-4177-B7E4-87C8C24470D1}" srcOrd="0" destOrd="0" presId="urn:microsoft.com/office/officeart/2005/8/layout/process1"/>
    <dgm:cxn modelId="{BB05299F-8BFC-46DC-A188-5AB972D2639B}" type="presParOf" srcId="{120C6056-C2C6-43EF-A79B-A3D517500622}" destId="{F8D8D3DA-0172-458E-BBF2-A506AFF70416}" srcOrd="1" destOrd="0" presId="urn:microsoft.com/office/officeart/2005/8/layout/process1"/>
    <dgm:cxn modelId="{198F32C5-FC69-4722-89D5-55C5F8F2698E}" type="presParOf" srcId="{F8D8D3DA-0172-458E-BBF2-A506AFF70416}" destId="{77D9DF3B-EEFD-4530-B14F-8B94C90865E9}" srcOrd="0" destOrd="0" presId="urn:microsoft.com/office/officeart/2005/8/layout/process1"/>
    <dgm:cxn modelId="{8224965F-A2DE-411E-BF2C-4EB82A931FE8}" type="presParOf" srcId="{120C6056-C2C6-43EF-A79B-A3D517500622}" destId="{DB5FC401-907F-4839-941C-2AA140C3E6FE}" srcOrd="2" destOrd="0" presId="urn:microsoft.com/office/officeart/2005/8/layout/process1"/>
    <dgm:cxn modelId="{37A41D44-69A1-49D7-B870-18EF2807BD06}" type="presParOf" srcId="{120C6056-C2C6-43EF-A79B-A3D517500622}" destId="{3A76CC47-1F3B-4BCB-B5D8-15701CEF2585}" srcOrd="3" destOrd="0" presId="urn:microsoft.com/office/officeart/2005/8/layout/process1"/>
    <dgm:cxn modelId="{1E914EDD-8CA1-4025-B769-D4BB66B20CD5}" type="presParOf" srcId="{3A76CC47-1F3B-4BCB-B5D8-15701CEF2585}" destId="{FEF34857-6F7B-422B-89C3-62FE5FD6BBF4}" srcOrd="0" destOrd="0" presId="urn:microsoft.com/office/officeart/2005/8/layout/process1"/>
    <dgm:cxn modelId="{B22629F8-450F-48BA-9EC0-47A8937E3A42}" type="presParOf" srcId="{120C6056-C2C6-43EF-A79B-A3D517500622}" destId="{4587C6C8-613A-4A20-8CE7-7F0469EE8B9A}" srcOrd="4" destOrd="0" presId="urn:microsoft.com/office/officeart/2005/8/layout/process1"/>
    <dgm:cxn modelId="{EA958B32-0187-4EE7-A3DF-D4044181354F}" type="presParOf" srcId="{120C6056-C2C6-43EF-A79B-A3D517500622}" destId="{915F22F1-1148-4AED-BFE0-7C4D6FC68F33}" srcOrd="5" destOrd="0" presId="urn:microsoft.com/office/officeart/2005/8/layout/process1"/>
    <dgm:cxn modelId="{DC93F1A6-D14A-4560-823A-757775F3C6BA}" type="presParOf" srcId="{915F22F1-1148-4AED-BFE0-7C4D6FC68F33}" destId="{4FE10B5F-F091-4C9B-96B8-4BA1EA753FE9}" srcOrd="0" destOrd="0" presId="urn:microsoft.com/office/officeart/2005/8/layout/process1"/>
    <dgm:cxn modelId="{296EB32F-D381-4C5E-9DE1-52E86146480F}" type="presParOf" srcId="{120C6056-C2C6-43EF-A79B-A3D517500622}" destId="{8D7C20E8-B601-484F-A88E-BF44953A4178}" srcOrd="6" destOrd="0" presId="urn:microsoft.com/office/officeart/2005/8/layout/process1"/>
    <dgm:cxn modelId="{BA361BD3-C049-4069-9762-5AC19C57D953}" type="presParOf" srcId="{120C6056-C2C6-43EF-A79B-A3D517500622}" destId="{6952D560-2403-48E8-A64A-2979FAB5D17C}" srcOrd="7" destOrd="0" presId="urn:microsoft.com/office/officeart/2005/8/layout/process1"/>
    <dgm:cxn modelId="{40894A5A-47B9-45AE-B3FD-D62EC7174720}" type="presParOf" srcId="{6952D560-2403-48E8-A64A-2979FAB5D17C}" destId="{45C65D48-1E81-4A91-9743-B0729B67EE56}" srcOrd="0" destOrd="0" presId="urn:microsoft.com/office/officeart/2005/8/layout/process1"/>
    <dgm:cxn modelId="{5EC5A5CB-24B6-4527-8581-7FF90F37C7F3}" type="presParOf" srcId="{120C6056-C2C6-43EF-A79B-A3D517500622}" destId="{01776F0C-F5F4-441A-904C-A78AA87D5A2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827312-A21B-4DA1-9D54-D2712D947C0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5A3EA50-8794-4D63-BC8A-248C885B6134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State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481E48-CEDD-4F1D-8236-ED89F2A267B7}" type="parTrans" cxnId="{C76602F3-927B-4BB4-9310-7FF91FDD9FFF}">
      <dgm:prSet/>
      <dgm:spPr/>
      <dgm:t>
        <a:bodyPr/>
        <a:lstStyle/>
        <a:p>
          <a:endParaRPr lang="en-US"/>
        </a:p>
      </dgm:t>
    </dgm:pt>
    <dgm:pt modelId="{19F896C2-92B5-4280-992C-C70D2ECC8D4D}" type="sibTrans" cxnId="{C76602F3-927B-4BB4-9310-7FF91FDD9FFF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6C9D44-692A-478D-B056-C693CC8AAB95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Goals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6C9C1D2-0D95-4C5D-83CE-DE4DF78F4B73}" type="parTrans" cxnId="{89C33696-49DE-466C-B241-7CAE45995876}">
      <dgm:prSet/>
      <dgm:spPr/>
      <dgm:t>
        <a:bodyPr/>
        <a:lstStyle/>
        <a:p>
          <a:endParaRPr lang="en-US"/>
        </a:p>
      </dgm:t>
    </dgm:pt>
    <dgm:pt modelId="{4FFA3BC2-9EBE-48B8-95EF-5BFD13505C26}" type="sibTrans" cxnId="{89C33696-49DE-466C-B241-7CAE45995876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917A31-BCA8-4644-9236-5242F16EB7BB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Mind Map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C91336-31BC-4E77-8390-B13A3ADF31E3}" type="parTrans" cxnId="{5DC1C6B0-464B-432B-84A2-B100C349CDAA}">
      <dgm:prSet/>
      <dgm:spPr/>
      <dgm:t>
        <a:bodyPr/>
        <a:lstStyle/>
        <a:p>
          <a:endParaRPr lang="en-US"/>
        </a:p>
      </dgm:t>
    </dgm:pt>
    <dgm:pt modelId="{513087D5-5ED2-4183-980B-B1FB98FD54BE}" type="sibTrans" cxnId="{5DC1C6B0-464B-432B-84A2-B100C349CDAA}">
      <dgm:prSet/>
      <dgm:spPr/>
      <dgm:t>
        <a:bodyPr/>
        <a:lstStyle/>
        <a:p>
          <a:endParaRPr lang="en-US"/>
        </a:p>
      </dgm:t>
    </dgm:pt>
    <dgm:pt modelId="{D2836123-483D-4934-9D98-6B562D902897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Skim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40D994-D28B-42FC-B8B7-6253DB7DD56C}" type="parTrans" cxnId="{05E5934B-AAAF-41BC-935C-D839F43CF853}">
      <dgm:prSet/>
      <dgm:spPr/>
      <dgm:t>
        <a:bodyPr/>
        <a:lstStyle/>
        <a:p>
          <a:endParaRPr lang="en-US"/>
        </a:p>
      </dgm:t>
    </dgm:pt>
    <dgm:pt modelId="{16456D57-E010-4D6E-8C10-2DB2B8B78912}" type="sibTrans" cxnId="{05E5934B-AAAF-41BC-935C-D839F43CF853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ADD2B0-B894-40B4-9C22-E7BD62C5A752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Preview</a:t>
          </a:r>
          <a:endParaRPr lang="en-US" sz="2400" b="1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AE2CD2-408C-4F52-BF25-7D854504264A}" type="parTrans" cxnId="{DB52F4FD-65C6-496C-BFDE-1F3D7000CB9A}">
      <dgm:prSet/>
      <dgm:spPr/>
      <dgm:t>
        <a:bodyPr/>
        <a:lstStyle/>
        <a:p>
          <a:endParaRPr lang="en-US"/>
        </a:p>
      </dgm:t>
    </dgm:pt>
    <dgm:pt modelId="{883D172D-08F7-48DD-AE41-21C4A2AB7111}" type="sibTrans" cxnId="{DB52F4FD-65C6-496C-BFDE-1F3D7000CB9A}">
      <dgm:prSet/>
      <dgm:spPr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en-US" b="1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0C6056-C2C6-43EF-A79B-A3D517500622}" type="pres">
      <dgm:prSet presAssocID="{FC827312-A21B-4DA1-9D54-D2712D947C0A}" presName="Name0" presStyleCnt="0">
        <dgm:presLayoutVars>
          <dgm:dir/>
          <dgm:resizeHandles val="exact"/>
        </dgm:presLayoutVars>
      </dgm:prSet>
      <dgm:spPr/>
    </dgm:pt>
    <dgm:pt modelId="{7C4CBF26-8E0D-4177-B7E4-87C8C24470D1}" type="pres">
      <dgm:prSet presAssocID="{55A3EA50-8794-4D63-BC8A-248C885B613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D8D3DA-0172-458E-BBF2-A506AFF70416}" type="pres">
      <dgm:prSet presAssocID="{19F896C2-92B5-4280-992C-C70D2ECC8D4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77D9DF3B-EEFD-4530-B14F-8B94C90865E9}" type="pres">
      <dgm:prSet presAssocID="{19F896C2-92B5-4280-992C-C70D2ECC8D4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B5FC401-907F-4839-941C-2AA140C3E6FE}" type="pres">
      <dgm:prSet presAssocID="{F56C9D44-692A-478D-B056-C693CC8AAB9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6CC47-1F3B-4BCB-B5D8-15701CEF2585}" type="pres">
      <dgm:prSet presAssocID="{4FFA3BC2-9EBE-48B8-95EF-5BFD13505C2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EF34857-6F7B-422B-89C3-62FE5FD6BBF4}" type="pres">
      <dgm:prSet presAssocID="{4FFA3BC2-9EBE-48B8-95EF-5BFD13505C2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587C6C8-613A-4A20-8CE7-7F0469EE8B9A}" type="pres">
      <dgm:prSet presAssocID="{0AADD2B0-B894-40B4-9C22-E7BD62C5A752}" presName="node" presStyleLbl="node1" presStyleIdx="2" presStyleCnt="5" custScaleX="1276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F22F1-1148-4AED-BFE0-7C4D6FC68F33}" type="pres">
      <dgm:prSet presAssocID="{883D172D-08F7-48DD-AE41-21C4A2AB711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FE10B5F-F091-4C9B-96B8-4BA1EA753FE9}" type="pres">
      <dgm:prSet presAssocID="{883D172D-08F7-48DD-AE41-21C4A2AB711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D7C20E8-B601-484F-A88E-BF44953A4178}" type="pres">
      <dgm:prSet presAssocID="{D2836123-483D-4934-9D98-6B562D90289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2D560-2403-48E8-A64A-2979FAB5D17C}" type="pres">
      <dgm:prSet presAssocID="{16456D57-E010-4D6E-8C10-2DB2B8B78912}" presName="sibTrans" presStyleLbl="sibTrans2D1" presStyleIdx="3" presStyleCnt="4"/>
      <dgm:spPr/>
      <dgm:t>
        <a:bodyPr/>
        <a:lstStyle/>
        <a:p>
          <a:endParaRPr lang="en-US"/>
        </a:p>
      </dgm:t>
    </dgm:pt>
    <dgm:pt modelId="{45C65D48-1E81-4A91-9743-B0729B67EE56}" type="pres">
      <dgm:prSet presAssocID="{16456D57-E010-4D6E-8C10-2DB2B8B78912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01776F0C-F5F4-441A-904C-A78AA87D5A22}" type="pres">
      <dgm:prSet presAssocID="{69917A31-BCA8-4644-9236-5242F16EB7B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6602F3-927B-4BB4-9310-7FF91FDD9FFF}" srcId="{FC827312-A21B-4DA1-9D54-D2712D947C0A}" destId="{55A3EA50-8794-4D63-BC8A-248C885B6134}" srcOrd="0" destOrd="0" parTransId="{9B481E48-CEDD-4F1D-8236-ED89F2A267B7}" sibTransId="{19F896C2-92B5-4280-992C-C70D2ECC8D4D}"/>
    <dgm:cxn modelId="{3B18DB57-27FF-4D75-8607-9A9DA3972F25}" type="presOf" srcId="{4FFA3BC2-9EBE-48B8-95EF-5BFD13505C26}" destId="{3A76CC47-1F3B-4BCB-B5D8-15701CEF2585}" srcOrd="0" destOrd="0" presId="urn:microsoft.com/office/officeart/2005/8/layout/process1"/>
    <dgm:cxn modelId="{C89E88D7-6D73-4D39-8011-231FD8B82779}" type="presOf" srcId="{19F896C2-92B5-4280-992C-C70D2ECC8D4D}" destId="{77D9DF3B-EEFD-4530-B14F-8B94C90865E9}" srcOrd="1" destOrd="0" presId="urn:microsoft.com/office/officeart/2005/8/layout/process1"/>
    <dgm:cxn modelId="{925E20DC-D8A0-4064-832A-477471AAA067}" type="presOf" srcId="{4FFA3BC2-9EBE-48B8-95EF-5BFD13505C26}" destId="{FEF34857-6F7B-422B-89C3-62FE5FD6BBF4}" srcOrd="1" destOrd="0" presId="urn:microsoft.com/office/officeart/2005/8/layout/process1"/>
    <dgm:cxn modelId="{15AE1656-AF56-407A-849F-D00588F926EE}" type="presOf" srcId="{16456D57-E010-4D6E-8C10-2DB2B8B78912}" destId="{6952D560-2403-48E8-A64A-2979FAB5D17C}" srcOrd="0" destOrd="0" presId="urn:microsoft.com/office/officeart/2005/8/layout/process1"/>
    <dgm:cxn modelId="{05E5934B-AAAF-41BC-935C-D839F43CF853}" srcId="{FC827312-A21B-4DA1-9D54-D2712D947C0A}" destId="{D2836123-483D-4934-9D98-6B562D902897}" srcOrd="3" destOrd="0" parTransId="{E140D994-D28B-42FC-B8B7-6253DB7DD56C}" sibTransId="{16456D57-E010-4D6E-8C10-2DB2B8B78912}"/>
    <dgm:cxn modelId="{F2D3CDB5-FCC4-482A-99A4-EDCC1350129B}" type="presOf" srcId="{0AADD2B0-B894-40B4-9C22-E7BD62C5A752}" destId="{4587C6C8-613A-4A20-8CE7-7F0469EE8B9A}" srcOrd="0" destOrd="0" presId="urn:microsoft.com/office/officeart/2005/8/layout/process1"/>
    <dgm:cxn modelId="{411DF8E2-BB91-4BB5-A076-08874C60EF4F}" type="presOf" srcId="{883D172D-08F7-48DD-AE41-21C4A2AB7111}" destId="{915F22F1-1148-4AED-BFE0-7C4D6FC68F33}" srcOrd="0" destOrd="0" presId="urn:microsoft.com/office/officeart/2005/8/layout/process1"/>
    <dgm:cxn modelId="{DB52F4FD-65C6-496C-BFDE-1F3D7000CB9A}" srcId="{FC827312-A21B-4DA1-9D54-D2712D947C0A}" destId="{0AADD2B0-B894-40B4-9C22-E7BD62C5A752}" srcOrd="2" destOrd="0" parTransId="{40AE2CD2-408C-4F52-BF25-7D854504264A}" sibTransId="{883D172D-08F7-48DD-AE41-21C4A2AB7111}"/>
    <dgm:cxn modelId="{5DC1C6B0-464B-432B-84A2-B100C349CDAA}" srcId="{FC827312-A21B-4DA1-9D54-D2712D947C0A}" destId="{69917A31-BCA8-4644-9236-5242F16EB7BB}" srcOrd="4" destOrd="0" parTransId="{D8C91336-31BC-4E77-8390-B13A3ADF31E3}" sibTransId="{513087D5-5ED2-4183-980B-B1FB98FD54BE}"/>
    <dgm:cxn modelId="{64B338DC-2F56-47FD-BA7C-97EE049F8A16}" type="presOf" srcId="{69917A31-BCA8-4644-9236-5242F16EB7BB}" destId="{01776F0C-F5F4-441A-904C-A78AA87D5A22}" srcOrd="0" destOrd="0" presId="urn:microsoft.com/office/officeart/2005/8/layout/process1"/>
    <dgm:cxn modelId="{6BF43811-6C84-428F-A566-CD79984A0309}" type="presOf" srcId="{D2836123-483D-4934-9D98-6B562D902897}" destId="{8D7C20E8-B601-484F-A88E-BF44953A4178}" srcOrd="0" destOrd="0" presId="urn:microsoft.com/office/officeart/2005/8/layout/process1"/>
    <dgm:cxn modelId="{89C33696-49DE-466C-B241-7CAE45995876}" srcId="{FC827312-A21B-4DA1-9D54-D2712D947C0A}" destId="{F56C9D44-692A-478D-B056-C693CC8AAB95}" srcOrd="1" destOrd="0" parTransId="{F6C9C1D2-0D95-4C5D-83CE-DE4DF78F4B73}" sibTransId="{4FFA3BC2-9EBE-48B8-95EF-5BFD13505C26}"/>
    <dgm:cxn modelId="{67346F36-C662-4276-A5EC-8BA049FF542F}" type="presOf" srcId="{F56C9D44-692A-478D-B056-C693CC8AAB95}" destId="{DB5FC401-907F-4839-941C-2AA140C3E6FE}" srcOrd="0" destOrd="0" presId="urn:microsoft.com/office/officeart/2005/8/layout/process1"/>
    <dgm:cxn modelId="{65FCDD93-C611-4F36-AD66-514C9B5598E6}" type="presOf" srcId="{19F896C2-92B5-4280-992C-C70D2ECC8D4D}" destId="{F8D8D3DA-0172-458E-BBF2-A506AFF70416}" srcOrd="0" destOrd="0" presId="urn:microsoft.com/office/officeart/2005/8/layout/process1"/>
    <dgm:cxn modelId="{7D5DBBB3-3F45-4326-B813-8FD968D026B5}" type="presOf" srcId="{883D172D-08F7-48DD-AE41-21C4A2AB7111}" destId="{4FE10B5F-F091-4C9B-96B8-4BA1EA753FE9}" srcOrd="1" destOrd="0" presId="urn:microsoft.com/office/officeart/2005/8/layout/process1"/>
    <dgm:cxn modelId="{53D12545-AEC6-4907-887B-1E2C1B86820F}" type="presOf" srcId="{55A3EA50-8794-4D63-BC8A-248C885B6134}" destId="{7C4CBF26-8E0D-4177-B7E4-87C8C24470D1}" srcOrd="0" destOrd="0" presId="urn:microsoft.com/office/officeart/2005/8/layout/process1"/>
    <dgm:cxn modelId="{2C9DE9BD-6DF9-4C46-9C0F-7D22B560F3DA}" type="presOf" srcId="{16456D57-E010-4D6E-8C10-2DB2B8B78912}" destId="{45C65D48-1E81-4A91-9743-B0729B67EE56}" srcOrd="1" destOrd="0" presId="urn:microsoft.com/office/officeart/2005/8/layout/process1"/>
    <dgm:cxn modelId="{D94065DB-6624-4D05-8A4D-40AE039F55FF}" type="presOf" srcId="{FC827312-A21B-4DA1-9D54-D2712D947C0A}" destId="{120C6056-C2C6-43EF-A79B-A3D517500622}" srcOrd="0" destOrd="0" presId="urn:microsoft.com/office/officeart/2005/8/layout/process1"/>
    <dgm:cxn modelId="{DD0E7B58-035A-4433-AE2A-EF1D8E72A289}" type="presParOf" srcId="{120C6056-C2C6-43EF-A79B-A3D517500622}" destId="{7C4CBF26-8E0D-4177-B7E4-87C8C24470D1}" srcOrd="0" destOrd="0" presId="urn:microsoft.com/office/officeart/2005/8/layout/process1"/>
    <dgm:cxn modelId="{DFA759F2-F489-429B-9FD6-F1A6E36672FA}" type="presParOf" srcId="{120C6056-C2C6-43EF-A79B-A3D517500622}" destId="{F8D8D3DA-0172-458E-BBF2-A506AFF70416}" srcOrd="1" destOrd="0" presId="urn:microsoft.com/office/officeart/2005/8/layout/process1"/>
    <dgm:cxn modelId="{0493AA1B-9CFD-4EDD-A12B-641E2DF875BC}" type="presParOf" srcId="{F8D8D3DA-0172-458E-BBF2-A506AFF70416}" destId="{77D9DF3B-EEFD-4530-B14F-8B94C90865E9}" srcOrd="0" destOrd="0" presId="urn:microsoft.com/office/officeart/2005/8/layout/process1"/>
    <dgm:cxn modelId="{D2C718F1-652C-4018-B392-EB47A64314CF}" type="presParOf" srcId="{120C6056-C2C6-43EF-A79B-A3D517500622}" destId="{DB5FC401-907F-4839-941C-2AA140C3E6FE}" srcOrd="2" destOrd="0" presId="urn:microsoft.com/office/officeart/2005/8/layout/process1"/>
    <dgm:cxn modelId="{5013EDB7-B1BC-4761-9465-F561232F1DB8}" type="presParOf" srcId="{120C6056-C2C6-43EF-A79B-A3D517500622}" destId="{3A76CC47-1F3B-4BCB-B5D8-15701CEF2585}" srcOrd="3" destOrd="0" presId="urn:microsoft.com/office/officeart/2005/8/layout/process1"/>
    <dgm:cxn modelId="{288BD26E-AC4A-4706-8F6B-938B0531F90F}" type="presParOf" srcId="{3A76CC47-1F3B-4BCB-B5D8-15701CEF2585}" destId="{FEF34857-6F7B-422B-89C3-62FE5FD6BBF4}" srcOrd="0" destOrd="0" presId="urn:microsoft.com/office/officeart/2005/8/layout/process1"/>
    <dgm:cxn modelId="{D28EE190-9E50-40C5-80C6-5C7F6B062684}" type="presParOf" srcId="{120C6056-C2C6-43EF-A79B-A3D517500622}" destId="{4587C6C8-613A-4A20-8CE7-7F0469EE8B9A}" srcOrd="4" destOrd="0" presId="urn:microsoft.com/office/officeart/2005/8/layout/process1"/>
    <dgm:cxn modelId="{4D678409-F8ED-450B-95EC-D9B12D66CE9D}" type="presParOf" srcId="{120C6056-C2C6-43EF-A79B-A3D517500622}" destId="{915F22F1-1148-4AED-BFE0-7C4D6FC68F33}" srcOrd="5" destOrd="0" presId="urn:microsoft.com/office/officeart/2005/8/layout/process1"/>
    <dgm:cxn modelId="{759B9E59-3515-432A-B799-E87E0106170F}" type="presParOf" srcId="{915F22F1-1148-4AED-BFE0-7C4D6FC68F33}" destId="{4FE10B5F-F091-4C9B-96B8-4BA1EA753FE9}" srcOrd="0" destOrd="0" presId="urn:microsoft.com/office/officeart/2005/8/layout/process1"/>
    <dgm:cxn modelId="{2DFBD5B4-C660-471D-B5A5-DE0D8FE273E9}" type="presParOf" srcId="{120C6056-C2C6-43EF-A79B-A3D517500622}" destId="{8D7C20E8-B601-484F-A88E-BF44953A4178}" srcOrd="6" destOrd="0" presId="urn:microsoft.com/office/officeart/2005/8/layout/process1"/>
    <dgm:cxn modelId="{56F9F74D-9C19-4AC7-B07F-83EEC85A49A8}" type="presParOf" srcId="{120C6056-C2C6-43EF-A79B-A3D517500622}" destId="{6952D560-2403-48E8-A64A-2979FAB5D17C}" srcOrd="7" destOrd="0" presId="urn:microsoft.com/office/officeart/2005/8/layout/process1"/>
    <dgm:cxn modelId="{5C7C9032-0356-4E4C-AE21-4CE517B30865}" type="presParOf" srcId="{6952D560-2403-48E8-A64A-2979FAB5D17C}" destId="{45C65D48-1E81-4A91-9743-B0729B67EE56}" srcOrd="0" destOrd="0" presId="urn:microsoft.com/office/officeart/2005/8/layout/process1"/>
    <dgm:cxn modelId="{AD0E6A86-A5A8-43D0-9357-A33C2AAF1B6A}" type="presParOf" srcId="{120C6056-C2C6-43EF-A79B-A3D517500622}" destId="{01776F0C-F5F4-441A-904C-A78AA87D5A2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CBF26-8E0D-4177-B7E4-87C8C24470D1}">
      <dsp:nvSpPr>
        <dsp:cNvPr id="0" name=""/>
        <dsp:cNvSpPr/>
      </dsp:nvSpPr>
      <dsp:spPr>
        <a:xfrm>
          <a:off x="8773" y="226294"/>
          <a:ext cx="1194294" cy="9190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25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State</a:t>
          </a:r>
          <a:endParaRPr lang="en-US" sz="2400" b="1" kern="1200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690" y="253211"/>
        <a:ext cx="1140460" cy="865177"/>
      </dsp:txXfrm>
    </dsp:sp>
    <dsp:sp modelId="{F8D8D3DA-0172-458E-BBF2-A506AFF70416}">
      <dsp:nvSpPr>
        <dsp:cNvPr id="0" name=""/>
        <dsp:cNvSpPr/>
      </dsp:nvSpPr>
      <dsp:spPr>
        <a:xfrm>
          <a:off x="1322497" y="537707"/>
          <a:ext cx="253190" cy="29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322497" y="596944"/>
        <a:ext cx="177233" cy="177711"/>
      </dsp:txXfrm>
    </dsp:sp>
    <dsp:sp modelId="{DB5FC401-907F-4839-941C-2AA140C3E6FE}">
      <dsp:nvSpPr>
        <dsp:cNvPr id="0" name=""/>
        <dsp:cNvSpPr/>
      </dsp:nvSpPr>
      <dsp:spPr>
        <a:xfrm>
          <a:off x="1680786" y="226294"/>
          <a:ext cx="1194294" cy="9190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25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Goals</a:t>
          </a:r>
          <a:endParaRPr lang="en-US" sz="2400" b="1" kern="1200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07703" y="253211"/>
        <a:ext cx="1140460" cy="865177"/>
      </dsp:txXfrm>
    </dsp:sp>
    <dsp:sp modelId="{3A76CC47-1F3B-4BCB-B5D8-15701CEF2585}">
      <dsp:nvSpPr>
        <dsp:cNvPr id="0" name=""/>
        <dsp:cNvSpPr/>
      </dsp:nvSpPr>
      <dsp:spPr>
        <a:xfrm>
          <a:off x="2994509" y="537707"/>
          <a:ext cx="253190" cy="29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94509" y="596944"/>
        <a:ext cx="177233" cy="177711"/>
      </dsp:txXfrm>
    </dsp:sp>
    <dsp:sp modelId="{4587C6C8-613A-4A20-8CE7-7F0469EE8B9A}">
      <dsp:nvSpPr>
        <dsp:cNvPr id="0" name=""/>
        <dsp:cNvSpPr/>
      </dsp:nvSpPr>
      <dsp:spPr>
        <a:xfrm>
          <a:off x="3352798" y="226294"/>
          <a:ext cx="1524003" cy="9190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25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Preview</a:t>
          </a:r>
          <a:endParaRPr lang="en-US" sz="2400" b="1" kern="1200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79715" y="253211"/>
        <a:ext cx="1470169" cy="865177"/>
      </dsp:txXfrm>
    </dsp:sp>
    <dsp:sp modelId="{915F22F1-1148-4AED-BFE0-7C4D6FC68F33}">
      <dsp:nvSpPr>
        <dsp:cNvPr id="0" name=""/>
        <dsp:cNvSpPr/>
      </dsp:nvSpPr>
      <dsp:spPr>
        <a:xfrm>
          <a:off x="4996231" y="537707"/>
          <a:ext cx="253190" cy="29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96231" y="596944"/>
        <a:ext cx="177233" cy="177711"/>
      </dsp:txXfrm>
    </dsp:sp>
    <dsp:sp modelId="{8D7C20E8-B601-484F-A88E-BF44953A4178}">
      <dsp:nvSpPr>
        <dsp:cNvPr id="0" name=""/>
        <dsp:cNvSpPr/>
      </dsp:nvSpPr>
      <dsp:spPr>
        <a:xfrm>
          <a:off x="5354519" y="226294"/>
          <a:ext cx="1194294" cy="9190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25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Skim</a:t>
          </a:r>
          <a:endParaRPr lang="en-US" sz="2400" b="1" kern="1200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81436" y="253211"/>
        <a:ext cx="1140460" cy="865177"/>
      </dsp:txXfrm>
    </dsp:sp>
    <dsp:sp modelId="{6952D560-2403-48E8-A64A-2979FAB5D17C}">
      <dsp:nvSpPr>
        <dsp:cNvPr id="0" name=""/>
        <dsp:cNvSpPr/>
      </dsp:nvSpPr>
      <dsp:spPr>
        <a:xfrm>
          <a:off x="6668243" y="537707"/>
          <a:ext cx="253190" cy="29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668243" y="596944"/>
        <a:ext cx="177233" cy="177711"/>
      </dsp:txXfrm>
    </dsp:sp>
    <dsp:sp modelId="{01776F0C-F5F4-441A-904C-A78AA87D5A22}">
      <dsp:nvSpPr>
        <dsp:cNvPr id="0" name=""/>
        <dsp:cNvSpPr/>
      </dsp:nvSpPr>
      <dsp:spPr>
        <a:xfrm>
          <a:off x="7026531" y="226294"/>
          <a:ext cx="1194294" cy="9190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25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Mind Map</a:t>
          </a:r>
          <a:endParaRPr lang="en-US" sz="2400" b="1" kern="1200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53448" y="253211"/>
        <a:ext cx="1140460" cy="865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CBF26-8E0D-4177-B7E4-87C8C24470D1}">
      <dsp:nvSpPr>
        <dsp:cNvPr id="0" name=""/>
        <dsp:cNvSpPr/>
      </dsp:nvSpPr>
      <dsp:spPr>
        <a:xfrm>
          <a:off x="8773" y="226294"/>
          <a:ext cx="1194294" cy="9190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25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State</a:t>
          </a:r>
          <a:endParaRPr lang="en-US" sz="2400" b="1" kern="1200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690" y="253211"/>
        <a:ext cx="1140460" cy="865177"/>
      </dsp:txXfrm>
    </dsp:sp>
    <dsp:sp modelId="{F8D8D3DA-0172-458E-BBF2-A506AFF70416}">
      <dsp:nvSpPr>
        <dsp:cNvPr id="0" name=""/>
        <dsp:cNvSpPr/>
      </dsp:nvSpPr>
      <dsp:spPr>
        <a:xfrm>
          <a:off x="1322497" y="537707"/>
          <a:ext cx="253190" cy="29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322497" y="596944"/>
        <a:ext cx="177233" cy="177711"/>
      </dsp:txXfrm>
    </dsp:sp>
    <dsp:sp modelId="{DB5FC401-907F-4839-941C-2AA140C3E6FE}">
      <dsp:nvSpPr>
        <dsp:cNvPr id="0" name=""/>
        <dsp:cNvSpPr/>
      </dsp:nvSpPr>
      <dsp:spPr>
        <a:xfrm>
          <a:off x="1680786" y="226294"/>
          <a:ext cx="1194294" cy="9190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25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Goals</a:t>
          </a:r>
          <a:endParaRPr lang="en-US" sz="2400" b="1" kern="1200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07703" y="253211"/>
        <a:ext cx="1140460" cy="865177"/>
      </dsp:txXfrm>
    </dsp:sp>
    <dsp:sp modelId="{3A76CC47-1F3B-4BCB-B5D8-15701CEF2585}">
      <dsp:nvSpPr>
        <dsp:cNvPr id="0" name=""/>
        <dsp:cNvSpPr/>
      </dsp:nvSpPr>
      <dsp:spPr>
        <a:xfrm>
          <a:off x="2994509" y="537707"/>
          <a:ext cx="253190" cy="29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94509" y="596944"/>
        <a:ext cx="177233" cy="177711"/>
      </dsp:txXfrm>
    </dsp:sp>
    <dsp:sp modelId="{4587C6C8-613A-4A20-8CE7-7F0469EE8B9A}">
      <dsp:nvSpPr>
        <dsp:cNvPr id="0" name=""/>
        <dsp:cNvSpPr/>
      </dsp:nvSpPr>
      <dsp:spPr>
        <a:xfrm>
          <a:off x="3352798" y="226294"/>
          <a:ext cx="1524003" cy="9190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25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Preview</a:t>
          </a:r>
          <a:endParaRPr lang="en-US" sz="2400" b="1" kern="1200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79715" y="253211"/>
        <a:ext cx="1470169" cy="865177"/>
      </dsp:txXfrm>
    </dsp:sp>
    <dsp:sp modelId="{915F22F1-1148-4AED-BFE0-7C4D6FC68F33}">
      <dsp:nvSpPr>
        <dsp:cNvPr id="0" name=""/>
        <dsp:cNvSpPr/>
      </dsp:nvSpPr>
      <dsp:spPr>
        <a:xfrm>
          <a:off x="4996231" y="537707"/>
          <a:ext cx="253190" cy="29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96231" y="596944"/>
        <a:ext cx="177233" cy="177711"/>
      </dsp:txXfrm>
    </dsp:sp>
    <dsp:sp modelId="{8D7C20E8-B601-484F-A88E-BF44953A4178}">
      <dsp:nvSpPr>
        <dsp:cNvPr id="0" name=""/>
        <dsp:cNvSpPr/>
      </dsp:nvSpPr>
      <dsp:spPr>
        <a:xfrm>
          <a:off x="5354519" y="226294"/>
          <a:ext cx="1194294" cy="9190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25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Skim</a:t>
          </a:r>
          <a:endParaRPr lang="en-US" sz="2400" b="1" kern="1200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81436" y="253211"/>
        <a:ext cx="1140460" cy="865177"/>
      </dsp:txXfrm>
    </dsp:sp>
    <dsp:sp modelId="{6952D560-2403-48E8-A64A-2979FAB5D17C}">
      <dsp:nvSpPr>
        <dsp:cNvPr id="0" name=""/>
        <dsp:cNvSpPr/>
      </dsp:nvSpPr>
      <dsp:spPr>
        <a:xfrm>
          <a:off x="6668243" y="537707"/>
          <a:ext cx="253190" cy="2961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40000"/>
            <a:lumOff val="60000"/>
            <a:alpha val="25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668243" y="596944"/>
        <a:ext cx="177233" cy="177711"/>
      </dsp:txXfrm>
    </dsp:sp>
    <dsp:sp modelId="{01776F0C-F5F4-441A-904C-A78AA87D5A22}">
      <dsp:nvSpPr>
        <dsp:cNvPr id="0" name=""/>
        <dsp:cNvSpPr/>
      </dsp:nvSpPr>
      <dsp:spPr>
        <a:xfrm>
          <a:off x="7026531" y="226294"/>
          <a:ext cx="1194294" cy="91901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25000"/>
          </a:schemeClr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Mind Map</a:t>
          </a:r>
          <a:endParaRPr lang="en-US" sz="2400" b="1" kern="1200" dirty="0">
            <a:solidFill>
              <a:schemeClr val="tx2">
                <a:lumMod val="20000"/>
                <a:lumOff val="80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53448" y="253211"/>
        <a:ext cx="1140460" cy="865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04-07-2014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04-07-2014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04-07-2014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04-07-2014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0.jpe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spritzinc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www.scribd.com/doc/28330905/The-Mind-Map-Book-Tony-Buzan-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hyperlink" Target="http://bit.ly/XBrLd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areading.com/course/" TargetMode="External"/><Relationship Id="rId2" Type="http://schemas.openxmlformats.org/officeDocument/2006/relationships/hyperlink" Target="http://ibotusharov.com/2013/05/17/telerik-academy/knowledge-sharing/effective-study-skills-buzan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mmarmindmaps.com/about-mind-maps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en.wikipedia.org/wiki/Flow_(psychology)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hirnwellen-und-bewusstsein.de/brainwaves_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838200"/>
            <a:ext cx="7382341" cy="10191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3BE60"/>
                </a:solidFill>
              </a:rPr>
              <a:t>Efficient Study Techniques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52618"/>
            <a:ext cx="7915741" cy="1704982"/>
          </a:xfrm>
        </p:spPr>
        <p:txBody>
          <a:bodyPr>
            <a:normAutofit fontScale="92500"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/>
              <a:t>Speed Reading, Memory Techniques, Mind Mapping, Efficient Studying, The "BOST" 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69281"/>
            <a:ext cx="3187613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39180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2" y="5116869"/>
            <a:ext cx="3187613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998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6854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2" descr="http://www.mindwerx.com/files/imagecache/node-view/STUDY%20SKILLS%20V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267" y="4072738"/>
            <a:ext cx="3045009" cy="2021181"/>
          </a:xfrm>
          <a:prstGeom prst="roundRect">
            <a:avLst>
              <a:gd name="adj" fmla="val 3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encrypted-tbn2.gstatic.com/images?q=tbn:ANd9GcTTTFPxWbsGQDGb4NhwDBAo_VSbzFjXH6kl68ccSgOcCksla1gn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78" y="267551"/>
            <a:ext cx="1511334" cy="156604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farm9.staticflickr.com/8184/8121486472_e411ed85ab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03612" y="4072739"/>
            <a:ext cx="4511562" cy="2021180"/>
          </a:xfrm>
          <a:prstGeom prst="roundRect">
            <a:avLst>
              <a:gd name="adj" fmla="val 3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Breathing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techniques</a:t>
            </a:r>
          </a:p>
          <a:p>
            <a:pPr lvl="1"/>
            <a:r>
              <a:rPr lang="en-US" dirty="0" smtClean="0"/>
              <a:t>Help entering a productive state</a:t>
            </a:r>
          </a:p>
          <a:p>
            <a:pPr lvl="1"/>
            <a:r>
              <a:rPr lang="en-US" dirty="0" smtClean="0"/>
              <a:t>Improve relaxation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Breaks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Take breaks regularly!</a:t>
            </a:r>
          </a:p>
          <a:p>
            <a:pPr marL="839787" lvl="3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At </a:t>
            </a:r>
            <a:r>
              <a:rPr lang="en-US" dirty="0" smtClean="0"/>
              <a:t>every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20-50</a:t>
            </a:r>
            <a:r>
              <a:rPr lang="en-US" dirty="0"/>
              <a:t> minutes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39787" lvl="3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/>
              <a:t> minutes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Physical activity</a:t>
            </a:r>
          </a:p>
          <a:p>
            <a:pPr marL="839787" lvl="3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Relax, move, stretch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and Concentration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6146" name="Picture 2" descr="http://panicersclub.com/userfiles/images/breathing_exercises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5916" y="1403676"/>
            <a:ext cx="1991696" cy="225392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womenshealthmag.com/files/images/1004-superior-stre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563" y="1403675"/>
            <a:ext cx="2253924" cy="225392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zacharyfretz.files.wordpress.com/2011/11/breakti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4165386"/>
            <a:ext cx="2683314" cy="204602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95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237301"/>
            <a:ext cx="7924800" cy="820600"/>
          </a:xfrm>
        </p:spPr>
        <p:txBody>
          <a:bodyPr/>
          <a:lstStyle/>
          <a:p>
            <a:r>
              <a:rPr lang="en-US" dirty="0" smtClean="0"/>
              <a:t>Speed Reading Techniques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145880"/>
            <a:ext cx="7924800" cy="1365365"/>
          </a:xfrm>
        </p:spPr>
        <p:txBody>
          <a:bodyPr/>
          <a:lstStyle/>
          <a:p>
            <a:r>
              <a:rPr lang="en-US" dirty="0" smtClean="0"/>
              <a:t>Improve You Reading and Comprehension Speed</a:t>
            </a:r>
            <a:endParaRPr lang="en-US" dirty="0"/>
          </a:p>
        </p:txBody>
      </p:sp>
      <p:pic>
        <p:nvPicPr>
          <p:cNvPr id="5" name="Picture 2" descr="http://www.toptenreviews.com/i/rev/site/cms/category_headers/771-h_main-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603" y="990600"/>
            <a:ext cx="673961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Speed reading</a:t>
            </a:r>
          </a:p>
          <a:p>
            <a:pPr lvl="1"/>
            <a:r>
              <a:rPr lang="en-US" dirty="0" smtClean="0"/>
              <a:t>Non-linear reading</a:t>
            </a:r>
          </a:p>
          <a:p>
            <a:pPr lvl="1"/>
            <a:r>
              <a:rPr lang="en-US" dirty="0" smtClean="0"/>
              <a:t>Improves the efficiency</a:t>
            </a:r>
          </a:p>
          <a:p>
            <a:pPr lvl="2"/>
            <a:r>
              <a:rPr lang="en-US" dirty="0" smtClean="0"/>
              <a:t>Less time + better recall</a:t>
            </a:r>
          </a:p>
          <a:p>
            <a:pPr lvl="1"/>
            <a:r>
              <a:rPr lang="en-US" dirty="0" smtClean="0"/>
              <a:t>Slow readers: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200-250</a:t>
            </a:r>
            <a:r>
              <a:rPr lang="en-US" dirty="0" smtClean="0"/>
              <a:t> words / minute</a:t>
            </a:r>
          </a:p>
          <a:p>
            <a:pPr lvl="1"/>
            <a:r>
              <a:rPr lang="en-US" dirty="0" smtClean="0"/>
              <a:t>Fast readers: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en-US" dirty="0" smtClean="0"/>
              <a:t>, even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1000+</a:t>
            </a:r>
            <a:r>
              <a:rPr lang="en-US" dirty="0" smtClean="0"/>
              <a:t> words / minute</a:t>
            </a:r>
          </a:p>
          <a:p>
            <a:pPr lvl="1"/>
            <a:r>
              <a:rPr lang="en-US" dirty="0" smtClean="0"/>
              <a:t>Uses techniques like</a:t>
            </a:r>
          </a:p>
          <a:p>
            <a:pPr lvl="2"/>
            <a:r>
              <a:rPr lang="en-US" dirty="0" smtClean="0"/>
              <a:t>Preview</a:t>
            </a:r>
          </a:p>
          <a:p>
            <a:pPr lvl="2"/>
            <a:r>
              <a:rPr lang="en-US" dirty="0" smtClean="0"/>
              <a:t>Skimming</a:t>
            </a:r>
          </a:p>
          <a:p>
            <a:pPr lvl="2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Speed Reading?</a:t>
            </a:r>
            <a:endParaRPr lang="en-US" dirty="0"/>
          </a:p>
        </p:txBody>
      </p:sp>
      <p:pic>
        <p:nvPicPr>
          <p:cNvPr id="8200" name="Picture 8" descr="http://files.softicons.com/download/system-icons/free-macos-icons-by-ramotion/png/512x512/P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5643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openwetware.org/images/e/e4/Skim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1316152"/>
            <a:ext cx="1789901" cy="17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920220" y="1528647"/>
            <a:ext cx="3505707" cy="2642872"/>
            <a:chOff x="7968327" y="1429974"/>
            <a:chExt cx="3505707" cy="2642872"/>
          </a:xfrm>
        </p:grpSpPr>
        <p:pic>
          <p:nvPicPr>
            <p:cNvPr id="8196" name="Picture 4" descr="https://cdn1.iconfinder.com/data/icons/LUMINA/communications/png/400/address_boo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5379">
              <a:off x="7968327" y="1858067"/>
              <a:ext cx="1810546" cy="1823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462772">
              <a:off x="9535134" y="1429974"/>
              <a:ext cx="1938900" cy="2642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41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3825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Subvocalization</a:t>
            </a:r>
          </a:p>
          <a:p>
            <a:pPr lvl="1"/>
            <a:r>
              <a:rPr lang="en-US" sz="3100" dirty="0"/>
              <a:t>Internal speech (pronunciation)</a:t>
            </a:r>
            <a:br>
              <a:rPr lang="en-US" sz="3100" dirty="0"/>
            </a:br>
            <a:r>
              <a:rPr lang="en-US" sz="3100" dirty="0"/>
              <a:t>during the reading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Back-skipping </a:t>
            </a:r>
            <a:r>
              <a:rPr lang="en-US" dirty="0" smtClean="0"/>
              <a:t>/ regression</a:t>
            </a:r>
          </a:p>
          <a:p>
            <a:pPr lvl="1"/>
            <a:r>
              <a:rPr lang="en-US" sz="3100" dirty="0"/>
              <a:t>Repeated </a:t>
            </a:r>
            <a:r>
              <a:rPr lang="en-US" sz="3100" dirty="0" smtClean="0"/>
              <a:t>reading</a:t>
            </a:r>
            <a:r>
              <a:rPr lang="bg-BG" sz="3100" dirty="0" smtClean="0"/>
              <a:t> </a:t>
            </a:r>
            <a:r>
              <a:rPr lang="en-US" sz="3100" dirty="0" smtClean="0"/>
              <a:t>of </a:t>
            </a:r>
            <a:r>
              <a:rPr lang="en-US" sz="3100" dirty="0"/>
              <a:t>the same text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Eye focusing</a:t>
            </a:r>
          </a:p>
          <a:p>
            <a:pPr lvl="1"/>
            <a:r>
              <a:rPr lang="en-US" sz="3100" dirty="0"/>
              <a:t>Focus on single words / letters</a:t>
            </a:r>
          </a:p>
          <a:p>
            <a:pPr lvl="1"/>
            <a:r>
              <a:rPr lang="en-US" sz="3100" dirty="0"/>
              <a:t>Instead on groups of words / phrases / </a:t>
            </a:r>
            <a:r>
              <a:rPr lang="en-US" sz="3100" dirty="0" smtClean="0"/>
              <a:t>sentences</a:t>
            </a:r>
          </a:p>
          <a:p>
            <a:pPr lvl="1"/>
            <a:r>
              <a:rPr lang="en-US" sz="3100" dirty="0"/>
              <a:t>See </a:t>
            </a:r>
            <a:r>
              <a:rPr lang="en-US" sz="3100" dirty="0">
                <a:hlinkClick r:id="rId2"/>
              </a:rPr>
              <a:t>http://</a:t>
            </a:r>
            <a:r>
              <a:rPr lang="en-US" sz="3100" dirty="0" smtClean="0">
                <a:hlinkClick r:id="rId2"/>
              </a:rPr>
              <a:t>www.spritzinc.com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Obstacles to Speed Reading</a:t>
            </a:r>
            <a:endParaRPr lang="en-US" dirty="0"/>
          </a:p>
        </p:txBody>
      </p:sp>
      <p:pic>
        <p:nvPicPr>
          <p:cNvPr id="12292" name="Picture 4" descr="http://ae-content.elsevier.com/svapp/293713/prod/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818" y="996412"/>
            <a:ext cx="1993900" cy="1993900"/>
          </a:xfrm>
          <a:prstGeom prst="rect">
            <a:avLst/>
          </a:prstGeom>
          <a:noFill/>
          <a:effectLst>
            <a:glow rad="127000">
              <a:schemeClr val="accent5">
                <a:satMod val="175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77" y="3279343"/>
            <a:ext cx="4023732" cy="141374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26" name="Picture 2" descr="http://www.lawmarketeers.com/wp-content/uploads/2012/06/eye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943" y="5389984"/>
            <a:ext cx="984937" cy="90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05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pointer</a:t>
            </a:r>
          </a:p>
          <a:p>
            <a:pPr lvl="1"/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finger or pointer (e.g. pen)</a:t>
            </a:r>
          </a:p>
          <a:p>
            <a:pPr>
              <a:spcBef>
                <a:spcPts val="3600"/>
              </a:spcBef>
            </a:pPr>
            <a:r>
              <a:rPr lang="en-US" dirty="0" smtClean="0"/>
              <a:t>Increase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vision span </a:t>
            </a:r>
            <a:r>
              <a:rPr lang="en-US" dirty="0" smtClean="0"/>
              <a:t>(field of view)</a:t>
            </a:r>
          </a:p>
          <a:p>
            <a:pPr lvl="1"/>
            <a:r>
              <a:rPr lang="en-US" dirty="0" smtClean="0"/>
              <a:t>Focus on groups of words simultaneously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Reading Techniques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29" y="1482196"/>
            <a:ext cx="1123310" cy="1184804"/>
          </a:xfrm>
          <a:prstGeom prst="rect">
            <a:avLst/>
          </a:prstGeom>
        </p:spPr>
      </p:pic>
      <p:pic>
        <p:nvPicPr>
          <p:cNvPr id="9224" name="Picture 8" descr="http://i.ebayimg.com/t/Solid-Brass-Yad-Torah-Book-Pointer-Jewish-Tora-Holy-Bible-Synagogue-Judaica-Gift-/00/s/NTk2WDkwMA==/$T2eC16JHJHoE9n3Kd75CBP-ygUlQpw~~60_3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70398" y="1308085"/>
            <a:ext cx="2857500" cy="152400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72" y="4442051"/>
            <a:ext cx="6298730" cy="1815648"/>
          </a:xfrm>
          <a:prstGeom prst="roundRect">
            <a:avLst>
              <a:gd name="adj" fmla="val 7678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23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Preview </a:t>
            </a:r>
            <a:r>
              <a:rPr lang="en-US" dirty="0"/>
              <a:t>the 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Start with this to catch the "big picture"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Quickly pass </a:t>
            </a:r>
            <a:r>
              <a:rPr lang="en-US" dirty="0"/>
              <a:t>through </a:t>
            </a:r>
            <a:r>
              <a:rPr lang="en-US" dirty="0" smtClean="0"/>
              <a:t>the text: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titles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subtitles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figures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captions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bold phrases</a:t>
            </a:r>
            <a:r>
              <a:rPr lang="en-US" dirty="0" smtClean="0"/>
              <a:t>, etc.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Time-boxed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3-5</a:t>
            </a:r>
            <a:r>
              <a:rPr lang="en-US" dirty="0" smtClean="0"/>
              <a:t> minutes (for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dirty="0" smtClean="0"/>
              <a:t> pages)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Don't read, just preview the information!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Extract keywords / important phrases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Reading Techniques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256" y="2261901"/>
            <a:ext cx="2424312" cy="28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Skimming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Quickly pass / scan through the 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 to extract the meaningful info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 to find what you need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Often used when searching in Internet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Setting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goals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Improves the reading efficiency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Keeps reading focused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Reading Techniques (3)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770812" y="1437510"/>
            <a:ext cx="3643200" cy="2277882"/>
            <a:chOff x="4495800" y="914400"/>
            <a:chExt cx="4184696" cy="2623619"/>
          </a:xfrm>
        </p:grpSpPr>
        <p:pic>
          <p:nvPicPr>
            <p:cNvPr id="11270" name="Picture 6" descr="http://www.photocase.com/stock-photos/63953-stock-photo-profession-red-bright-book-wind-closed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1295400"/>
              <a:ext cx="2990158" cy="2242619"/>
            </a:xfrm>
            <a:prstGeom prst="roundRect">
              <a:avLst>
                <a:gd name="adj" fmla="val 1454"/>
              </a:avLst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http://icons.iconarchive.com/icons/iconshock/global-warming/256/fan-icon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53200" y="914400"/>
              <a:ext cx="2127296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72" name="Picture 8" descr="http://www.developaweb.com/wp-content/uploads/2012/12/icon-pp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14" y="4505323"/>
            <a:ext cx="2335624" cy="17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soda.ustadistancia.edu.co/enlinea/ingles_READING_PRIMER_MOMENTO/skimming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054" y="4332573"/>
            <a:ext cx="1693196" cy="200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17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913975"/>
            <a:ext cx="7924800" cy="820600"/>
          </a:xfrm>
        </p:spPr>
        <p:txBody>
          <a:bodyPr/>
          <a:lstStyle/>
          <a:p>
            <a:r>
              <a:rPr lang="en-US" dirty="0" smtClean="0"/>
              <a:t>Speed Reading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782074"/>
            <a:ext cx="7924800" cy="719034"/>
          </a:xfrm>
        </p:spPr>
        <p:txBody>
          <a:bodyPr/>
          <a:lstStyle/>
          <a:p>
            <a:r>
              <a:rPr lang="en-US" dirty="0" smtClean="0"/>
              <a:t>A Typical Process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84202211"/>
              </p:ext>
            </p:extLst>
          </p:nvPr>
        </p:nvGraphicFramePr>
        <p:xfrm>
          <a:off x="1979612" y="3496074"/>
          <a:ext cx="82296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ttp://blog.nw-academy.com/Portals/24140/images/massage%20school%20board%20exam%20study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7" y="685800"/>
            <a:ext cx="3752850" cy="2505474"/>
          </a:xfrm>
          <a:prstGeom prst="roundRect">
            <a:avLst>
              <a:gd name="adj" fmla="val 3760"/>
            </a:avLst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11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Enter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 concentration</a:t>
            </a:r>
          </a:p>
          <a:p>
            <a:pPr marL="714375" lvl="1" indent="-366713">
              <a:lnSpc>
                <a:spcPct val="100000"/>
              </a:lnSpc>
            </a:pPr>
            <a:r>
              <a:rPr lang="en-US" dirty="0" smtClean="0"/>
              <a:t>Comfort, seat, posture, background music, etc.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Set-up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goals </a:t>
            </a:r>
            <a:r>
              <a:rPr lang="en-US" dirty="0" smtClean="0"/>
              <a:t>for reading</a:t>
            </a:r>
            <a:endParaRPr lang="bg-BG" dirty="0" smtClean="0"/>
          </a:p>
          <a:p>
            <a:pPr marL="804863" lvl="1" indent="-457200">
              <a:lnSpc>
                <a:spcPct val="100000"/>
              </a:lnSpc>
            </a:pPr>
            <a:r>
              <a:rPr lang="en-US" dirty="0" smtClean="0"/>
              <a:t>Write a few questions </a:t>
            </a:r>
            <a:r>
              <a:rPr lang="en-US" dirty="0" smtClean="0"/>
              <a:t>+ extract keywords</a:t>
            </a:r>
            <a:endParaRPr lang="en-US" dirty="0" smtClean="0"/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Quickly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preview </a:t>
            </a:r>
            <a:r>
              <a:rPr lang="en-US" dirty="0" smtClean="0"/>
              <a:t>the text</a:t>
            </a:r>
            <a:endParaRPr lang="bg-BG" dirty="0"/>
          </a:p>
          <a:p>
            <a:pPr marL="804863" lvl="1" indent="-457200">
              <a:lnSpc>
                <a:spcPct val="100000"/>
              </a:lnSpc>
            </a:pPr>
            <a:r>
              <a:rPr lang="en-US" dirty="0" smtClean="0"/>
              <a:t>Time boxed: 3-5 minutes for ~ 200 pages</a:t>
            </a:r>
            <a:endParaRPr lang="en-US" dirty="0"/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through</a:t>
            </a:r>
            <a:r>
              <a:rPr lang="en-US" dirty="0" smtClean="0"/>
              <a:t> </a:t>
            </a:r>
            <a:r>
              <a:rPr lang="en-US" dirty="0"/>
              <a:t>the text</a:t>
            </a:r>
            <a:endParaRPr lang="bg-BG" dirty="0"/>
          </a:p>
          <a:p>
            <a:pPr marL="804863" lvl="1" indent="-457200">
              <a:lnSpc>
                <a:spcPct val="100000"/>
              </a:lnSpc>
            </a:pPr>
            <a:r>
              <a:rPr lang="en-US" dirty="0" smtClean="0"/>
              <a:t>Try to find the answers for your questions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mind map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Reading: Typical Process</a:t>
            </a:r>
            <a:endParaRPr lang="en-US" dirty="0"/>
          </a:p>
        </p:txBody>
      </p:sp>
      <p:pic>
        <p:nvPicPr>
          <p:cNvPr id="5" name="Picture 8" descr="http://www.developaweb.com/wp-content/uploads/2012/12/icon-pp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186" y="2446393"/>
            <a:ext cx="1481426" cy="112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3.amazonaws.com/rapgenius/email-z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46866" y="1258890"/>
            <a:ext cx="1157746" cy="1012322"/>
          </a:xfrm>
          <a:prstGeom prst="roundRect">
            <a:avLst>
              <a:gd name="adj" fmla="val 97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510" y="3505200"/>
            <a:ext cx="1045902" cy="1226336"/>
          </a:xfrm>
          <a:prstGeom prst="rect">
            <a:avLst/>
          </a:prstGeom>
        </p:spPr>
      </p:pic>
      <p:pic>
        <p:nvPicPr>
          <p:cNvPr id="8" name="Picture 2" descr="http://soda.ustadistancia.edu.co/enlinea/ingles_READING_PRIMER_MOMENTO/skimming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116" y="4684545"/>
            <a:ext cx="1055496" cy="12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mindwerx.com/files/imagecache/node-view/STUDY%20SKILLS%20V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53910" y="5486400"/>
            <a:ext cx="1350702" cy="878320"/>
          </a:xfrm>
          <a:prstGeom prst="roundRect">
            <a:avLst>
              <a:gd name="adj" fmla="val 3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98408"/>
            <a:ext cx="8938472" cy="820600"/>
          </a:xfrm>
        </p:spPr>
        <p:txBody>
          <a:bodyPr/>
          <a:lstStyle/>
          <a:p>
            <a:r>
              <a:rPr lang="en-US" dirty="0" smtClean="0"/>
              <a:t>Speed Reading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Exercise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36612" y="1295400"/>
            <a:ext cx="104394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noProof="1">
                <a:solidFill>
                  <a:schemeClr val="tx2">
                    <a:lumMod val="20000"/>
                    <a:lumOff val="80000"/>
                  </a:schemeClr>
                </a:solidFill>
                <a:cs typeface="Consolas" pitchFamily="49" charset="0"/>
              </a:rPr>
              <a:t>Following the speed reading typical process read the book "</a:t>
            </a:r>
            <a:r>
              <a:rPr lang="en-US" sz="3600" noProof="1">
                <a:solidFill>
                  <a:schemeClr val="tx2">
                    <a:lumMod val="20000"/>
                    <a:lumOff val="80000"/>
                  </a:schemeClr>
                </a:solidFill>
                <a:cs typeface="Consolas" pitchFamily="49" charset="0"/>
                <a:hlinkClick r:id="rId2"/>
              </a:rPr>
              <a:t>Introduction to Programming with C#</a:t>
            </a:r>
            <a:r>
              <a:rPr lang="en-US" sz="3600" noProof="1">
                <a:solidFill>
                  <a:schemeClr val="tx2">
                    <a:lumMod val="20000"/>
                    <a:lumOff val="80000"/>
                  </a:schemeClr>
                </a:solidFill>
                <a:cs typeface="Consolas" pitchFamily="49" charset="0"/>
              </a:rPr>
              <a:t>" or other technical book for ~ 30 minutes.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24365020"/>
              </p:ext>
            </p:extLst>
          </p:nvPr>
        </p:nvGraphicFramePr>
        <p:xfrm>
          <a:off x="1979612" y="3354526"/>
          <a:ext cx="82296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65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24617"/>
            <a:ext cx="11804822" cy="5570355"/>
          </a:xfrm>
        </p:spPr>
        <p:txBody>
          <a:bodyPr>
            <a:noAutofit/>
          </a:bodyPr>
          <a:lstStyle/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Efficient Studying Overview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Focus and Concentration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Speed Reading Techniques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Speed Reading: A Typical Process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Speed Reading: Live Exercise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Memory Techniques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Tony Buzan's BOST System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The Photo Reading System</a:t>
            </a:r>
          </a:p>
          <a:p>
            <a:pPr marL="449263" indent="-449263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Speed Video Watching</a:t>
            </a:r>
          </a:p>
          <a:p>
            <a:pPr marL="622300" indent="-622300">
              <a:lnSpc>
                <a:spcPct val="95000"/>
              </a:lnSpc>
              <a:buFontTx/>
              <a:buAutoNum type="arabicPeriod"/>
              <a:defRPr/>
            </a:pPr>
            <a:r>
              <a:rPr lang="en-US" sz="2800" dirty="0"/>
              <a:t>Resources</a:t>
            </a:r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6" name="Picture 2" descr="http://a4.mzstatic.com/us/r1000/031/Purple6/v4/32/06/38/320638af-4dcc-7b70-e25c-e0c8b88c2294/app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35" y="1116661"/>
            <a:ext cx="2562672" cy="25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schooljotter.com/imagefolders/whitechapel/061045-blue-jelly-icon-people-things-br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005" y="957866"/>
            <a:ext cx="2880262" cy="288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mindwerx.com/files/imagecache/node-view/STUDY%20SKILLS%20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884" y="3996283"/>
            <a:ext cx="3278128" cy="2175917"/>
          </a:xfrm>
          <a:prstGeom prst="roundRect">
            <a:avLst>
              <a:gd name="adj" fmla="val 3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6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818199"/>
            <a:ext cx="7924800" cy="820600"/>
          </a:xfrm>
        </p:spPr>
        <p:txBody>
          <a:bodyPr/>
          <a:lstStyle/>
          <a:p>
            <a:r>
              <a:rPr lang="en-US" dirty="0" smtClean="0"/>
              <a:t>Memory Techniques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12" y="5679280"/>
            <a:ext cx="10668000" cy="645320"/>
          </a:xfrm>
        </p:spPr>
        <p:txBody>
          <a:bodyPr/>
          <a:lstStyle/>
          <a:p>
            <a:r>
              <a:rPr lang="en-US" dirty="0" smtClean="0"/>
              <a:t>How to Remember the Information?</a:t>
            </a:r>
            <a:endParaRPr lang="en-US" dirty="0"/>
          </a:p>
        </p:txBody>
      </p:sp>
      <p:pic>
        <p:nvPicPr>
          <p:cNvPr id="6146" name="Picture 2" descr="http://www.peacefulmind.com/images/design/color_mi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1038099"/>
            <a:ext cx="3505200" cy="3493518"/>
          </a:xfrm>
          <a:prstGeom prst="roundRect">
            <a:avLst>
              <a:gd name="adj" fmla="val 13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3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remember?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Association</a:t>
            </a:r>
            <a:r>
              <a:rPr lang="en-US" dirty="0" smtClean="0"/>
              <a:t> (with something well known)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Senses</a:t>
            </a:r>
            <a:r>
              <a:rPr lang="bg-BG" dirty="0" smtClean="0"/>
              <a:t>: </a:t>
            </a:r>
            <a:r>
              <a:rPr lang="en-US" dirty="0" smtClean="0"/>
              <a:t>see it, hear it, write it, try it, feel it, …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Principles of memory (by Tony Buzan):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1812" y="3962400"/>
            <a:ext cx="42147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Senses</a:t>
            </a: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Exaggeration</a:t>
            </a: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Rhythm and movement</a:t>
            </a: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Colors</a:t>
            </a:r>
            <a:endParaRPr lang="en-US" sz="3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98963" y="3962400"/>
            <a:ext cx="349552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Numbering</a:t>
            </a: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Symbols</a:t>
            </a:r>
            <a:endParaRPr lang="en-US" sz="3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Order and patterns</a:t>
            </a:r>
          </a:p>
          <a:p>
            <a:pPr marL="173038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Attraction</a:t>
            </a:r>
            <a:endParaRPr lang="en-US" sz="3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32812" y="3953357"/>
            <a:ext cx="3124200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lvl="0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prstClr val="white">
                    <a:lumMod val="40000"/>
                    <a:lumOff val="60000"/>
                  </a:prstClr>
                </a:solidFill>
              </a:rPr>
              <a:t>Laughter</a:t>
            </a:r>
          </a:p>
          <a:p>
            <a:pPr marL="173038" lvl="0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dirty="0">
                <a:solidFill>
                  <a:prstClr val="white">
                    <a:lumMod val="40000"/>
                    <a:lumOff val="60000"/>
                  </a:prstClr>
                </a:solidFill>
              </a:rPr>
              <a:t>Positive thinking</a:t>
            </a:r>
          </a:p>
        </p:txBody>
      </p:sp>
    </p:spTree>
    <p:extLst>
      <p:ext uri="{BB962C8B-B14F-4D97-AF65-F5344CB8AC3E}">
        <p14:creationId xmlns:p14="http://schemas.microsoft.com/office/powerpoint/2010/main" val="65499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 read </a:t>
            </a:r>
            <a:r>
              <a:rPr lang="en-US" dirty="0" smtClean="0"/>
              <a:t>the book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</a:t>
            </a:r>
            <a:r>
              <a:rPr lang="en-US" dirty="0"/>
              <a:t> (very important!)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Review</a:t>
            </a:r>
            <a:r>
              <a:rPr lang="en-US" dirty="0" smtClean="0"/>
              <a:t> the mind map regularly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 10 minutes</a:t>
            </a:r>
            <a:r>
              <a:rPr lang="ru-RU" dirty="0" smtClean="0"/>
              <a:t> (</a:t>
            </a:r>
            <a:r>
              <a:rPr lang="ru-RU" dirty="0"/>
              <a:t>10 </a:t>
            </a:r>
            <a:r>
              <a:rPr lang="en-US" dirty="0" smtClean="0"/>
              <a:t>minutes review</a:t>
            </a:r>
            <a:r>
              <a:rPr lang="ru-RU" dirty="0" smtClean="0"/>
              <a:t>)</a:t>
            </a:r>
            <a:endParaRPr lang="ru-RU" dirty="0"/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</a:t>
            </a:r>
            <a:r>
              <a:rPr lang="ru-RU" dirty="0" smtClean="0"/>
              <a:t> </a:t>
            </a:r>
            <a:r>
              <a:rPr lang="ru-RU" dirty="0"/>
              <a:t>24 </a:t>
            </a:r>
            <a:r>
              <a:rPr lang="en-US" dirty="0" smtClean="0"/>
              <a:t>hours</a:t>
            </a:r>
            <a:r>
              <a:rPr lang="ru-RU" dirty="0" smtClean="0"/>
              <a:t> </a:t>
            </a:r>
            <a:r>
              <a:rPr lang="ru-RU" dirty="0"/>
              <a:t>(2-4 </a:t>
            </a:r>
            <a:r>
              <a:rPr lang="en-US" dirty="0" smtClean="0"/>
              <a:t>minutes review</a:t>
            </a:r>
            <a:r>
              <a:rPr lang="ru-RU" dirty="0" smtClean="0"/>
              <a:t>)</a:t>
            </a:r>
            <a:endParaRPr lang="en-US" dirty="0" smtClean="0"/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</a:t>
            </a:r>
            <a:r>
              <a:rPr lang="ru-RU" dirty="0" smtClean="0"/>
              <a:t> </a:t>
            </a:r>
            <a:r>
              <a:rPr lang="en-US" dirty="0"/>
              <a:t>1</a:t>
            </a:r>
            <a:r>
              <a:rPr lang="ru-RU" dirty="0"/>
              <a:t> </a:t>
            </a:r>
            <a:r>
              <a:rPr lang="en-US" dirty="0"/>
              <a:t>week</a:t>
            </a:r>
            <a:r>
              <a:rPr lang="ru-RU" dirty="0"/>
              <a:t> (2 </a:t>
            </a:r>
            <a:r>
              <a:rPr lang="en-US" dirty="0"/>
              <a:t>minutes review</a:t>
            </a:r>
            <a:r>
              <a:rPr lang="ru-RU" dirty="0"/>
              <a:t>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</a:t>
            </a:r>
            <a:r>
              <a:rPr lang="ru-RU" dirty="0" smtClean="0"/>
              <a:t> </a:t>
            </a:r>
            <a:r>
              <a:rPr lang="en-US" dirty="0"/>
              <a:t>1</a:t>
            </a:r>
            <a:r>
              <a:rPr lang="ru-RU" dirty="0"/>
              <a:t> </a:t>
            </a:r>
            <a:r>
              <a:rPr lang="en-US" dirty="0"/>
              <a:t>month</a:t>
            </a:r>
            <a:r>
              <a:rPr lang="ru-RU" dirty="0"/>
              <a:t> (2 </a:t>
            </a:r>
            <a:r>
              <a:rPr lang="en-US" dirty="0"/>
              <a:t>minutes review</a:t>
            </a:r>
            <a:r>
              <a:rPr lang="ru-RU" dirty="0"/>
              <a:t>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</a:t>
            </a:r>
            <a:r>
              <a:rPr lang="ru-RU" dirty="0" smtClean="0"/>
              <a:t> </a:t>
            </a:r>
            <a:r>
              <a:rPr lang="en-US" dirty="0" smtClean="0"/>
              <a:t>6</a:t>
            </a:r>
            <a:r>
              <a:rPr lang="ru-RU" dirty="0" smtClean="0"/>
              <a:t> </a:t>
            </a:r>
            <a:r>
              <a:rPr lang="en-US" dirty="0" smtClean="0"/>
              <a:t>months</a:t>
            </a:r>
            <a:r>
              <a:rPr lang="ru-RU" dirty="0" smtClean="0"/>
              <a:t> </a:t>
            </a:r>
            <a:r>
              <a:rPr lang="ru-RU" dirty="0"/>
              <a:t>(2 </a:t>
            </a:r>
            <a:r>
              <a:rPr lang="en-US" dirty="0"/>
              <a:t>minutes review</a:t>
            </a:r>
            <a:r>
              <a:rPr lang="ru-RU" dirty="0" smtClean="0"/>
              <a:t>)</a:t>
            </a:r>
            <a:endParaRPr lang="en-US" dirty="0" smtClean="0"/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After</a:t>
            </a:r>
            <a:r>
              <a:rPr lang="ru-RU" dirty="0" smtClean="0"/>
              <a:t> </a:t>
            </a:r>
            <a:r>
              <a:rPr lang="en-US" dirty="0" smtClean="0"/>
              <a:t>1</a:t>
            </a:r>
            <a:r>
              <a:rPr lang="ru-RU" dirty="0" smtClean="0"/>
              <a:t> </a:t>
            </a:r>
            <a:r>
              <a:rPr lang="en-US" dirty="0" smtClean="0"/>
              <a:t>year</a:t>
            </a:r>
            <a:r>
              <a:rPr lang="ru-RU" dirty="0" smtClean="0"/>
              <a:t> </a:t>
            </a:r>
            <a:r>
              <a:rPr lang="ru-RU" dirty="0"/>
              <a:t>(2 </a:t>
            </a:r>
            <a:r>
              <a:rPr lang="en-US" dirty="0"/>
              <a:t>minutes review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Remember a Book?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2819400"/>
            <a:ext cx="3249450" cy="3249450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30892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784967"/>
            <a:ext cx="7924800" cy="820600"/>
          </a:xfrm>
        </p:spPr>
        <p:txBody>
          <a:bodyPr/>
          <a:lstStyle/>
          <a:p>
            <a:r>
              <a:rPr lang="en-US" dirty="0" smtClean="0"/>
              <a:t>Tony Buzan's BOST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681766"/>
            <a:ext cx="7924800" cy="719034"/>
          </a:xfrm>
        </p:spPr>
        <p:txBody>
          <a:bodyPr/>
          <a:lstStyle/>
          <a:p>
            <a:r>
              <a:rPr lang="en-US" dirty="0" smtClean="0"/>
              <a:t>Buzan's Organic Study Technique</a:t>
            </a:r>
            <a:endParaRPr lang="en-US" dirty="0"/>
          </a:p>
        </p:txBody>
      </p:sp>
      <p:pic>
        <p:nvPicPr>
          <p:cNvPr id="3076" name="Picture 4" descr="https://fbcdn-sphotos-d-a.akamaihd.net/hphotos-ak-ash3/537364_10151514840629650_1580792522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7484" y="1185966"/>
            <a:ext cx="2293929" cy="320040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fbcdn-sphotos-f-a.akamaihd.net/hphotos-ak-ash4/299182_10151514841669650_203565241_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7212" y="1185966"/>
            <a:ext cx="3962400" cy="320040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21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Preparation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714375" lvl="1" indent="-366713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Flip all </a:t>
            </a:r>
            <a:r>
              <a:rPr lang="en-US" sz="2800" dirty="0" smtClean="0"/>
              <a:t>the </a:t>
            </a:r>
            <a:r>
              <a:rPr lang="en-US" sz="2800" dirty="0"/>
              <a:t>pages</a:t>
            </a:r>
            <a:r>
              <a:rPr lang="bg-BG" sz="2800" dirty="0"/>
              <a:t> (</a:t>
            </a:r>
            <a:r>
              <a:rPr lang="en-US" sz="2800" dirty="0"/>
              <a:t>very quickly</a:t>
            </a:r>
            <a:r>
              <a:rPr lang="bg-BG" sz="2800" dirty="0"/>
              <a:t>)</a:t>
            </a:r>
            <a:endParaRPr lang="en-US" sz="2800" dirty="0"/>
          </a:p>
          <a:p>
            <a:pPr marL="714375" lvl="1" indent="-366713">
              <a:lnSpc>
                <a:spcPct val="100000"/>
              </a:lnSpc>
            </a:pPr>
            <a:r>
              <a:rPr lang="en-US" sz="2800" dirty="0"/>
              <a:t>What you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already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 on this topic</a:t>
            </a:r>
            <a:r>
              <a:rPr lang="en-US" sz="2800" dirty="0" smtClean="0"/>
              <a:t>? </a:t>
            </a:r>
            <a:r>
              <a:rPr lang="en-US" sz="2800" dirty="0"/>
              <a:t>(mind map)</a:t>
            </a:r>
          </a:p>
          <a:p>
            <a:pPr marL="714375" lvl="1" indent="-366713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</a:t>
            </a:r>
            <a:r>
              <a:rPr lang="en-US" sz="2800" dirty="0"/>
              <a:t> and scope (establish a time schedule)</a:t>
            </a:r>
          </a:p>
          <a:p>
            <a:pPr marL="714375" lvl="1" indent="-366713">
              <a:lnSpc>
                <a:spcPct val="100000"/>
              </a:lnSpc>
            </a:pPr>
            <a:r>
              <a:rPr lang="en-US" sz="2800" dirty="0"/>
              <a:t>Set-up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questions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goals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Application</a:t>
            </a:r>
          </a:p>
          <a:p>
            <a:pPr marL="804863" lvl="1" indent="-457200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r>
              <a:rPr lang="bg-BG" sz="2800" dirty="0"/>
              <a:t>: </a:t>
            </a:r>
            <a:r>
              <a:rPr lang="en-US" sz="2800" dirty="0"/>
              <a:t>covers, table of contents, headings</a:t>
            </a:r>
          </a:p>
          <a:p>
            <a:pPr marL="804863" lvl="1" indent="-457200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Preview</a:t>
            </a:r>
            <a:r>
              <a:rPr lang="en-US" sz="2800" dirty="0"/>
              <a:t>: preface and conclusion chapters</a:t>
            </a:r>
          </a:p>
          <a:p>
            <a:pPr marL="804863" lvl="1" indent="-457200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In-view</a:t>
            </a:r>
            <a:r>
              <a:rPr lang="en-US" sz="2800" dirty="0"/>
              <a:t>: fast read, skip complex parts</a:t>
            </a:r>
          </a:p>
          <a:p>
            <a:pPr marL="804863" lvl="1" indent="-457200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Review</a:t>
            </a:r>
            <a:r>
              <a:rPr lang="en-US" sz="2800" dirty="0"/>
              <a:t>: </a:t>
            </a:r>
            <a:r>
              <a:rPr lang="en-US" sz="2800" dirty="0" smtClean="0"/>
              <a:t>fill </a:t>
            </a:r>
            <a:r>
              <a:rPr lang="en-US" sz="2800" dirty="0"/>
              <a:t>the gaps + create mind map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Buzan's </a:t>
            </a:r>
            <a:r>
              <a:rPr lang="en-US" dirty="0" smtClean="0"/>
              <a:t>B.O.S.T. </a:t>
            </a: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81796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894400"/>
            <a:ext cx="7924800" cy="820600"/>
          </a:xfrm>
        </p:spPr>
        <p:txBody>
          <a:bodyPr/>
          <a:lstStyle/>
          <a:p>
            <a:r>
              <a:rPr lang="en-US" dirty="0" smtClean="0"/>
              <a:t>The Photo Reading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212" y="5755481"/>
            <a:ext cx="11582400" cy="645320"/>
          </a:xfrm>
        </p:spPr>
        <p:txBody>
          <a:bodyPr/>
          <a:lstStyle/>
          <a:p>
            <a:r>
              <a:rPr lang="en-US" dirty="0" smtClean="0"/>
              <a:t>Paul Scheele's Photo Reading Whole Mind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1" y="939228"/>
            <a:ext cx="4114802" cy="370897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534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Paul </a:t>
            </a:r>
            <a:r>
              <a:rPr lang="en-US" dirty="0" smtClean="0"/>
              <a:t>Scheele's Photo Reading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632" y="1238645"/>
            <a:ext cx="6817780" cy="5078008"/>
          </a:xfrm>
          <a:prstGeom prst="roundRect">
            <a:avLst>
              <a:gd name="adj" fmla="val 1226"/>
            </a:avLst>
          </a:prstGeom>
        </p:spPr>
      </p:pic>
    </p:spTree>
    <p:extLst>
      <p:ext uri="{BB962C8B-B14F-4D97-AF65-F5344CB8AC3E}">
        <p14:creationId xmlns:p14="http://schemas.microsoft.com/office/powerpoint/2010/main" val="3796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50" y="457200"/>
            <a:ext cx="2828662" cy="2014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970600"/>
            <a:ext cx="7924800" cy="820600"/>
          </a:xfrm>
        </p:spPr>
        <p:txBody>
          <a:bodyPr/>
          <a:lstStyle/>
          <a:p>
            <a:r>
              <a:rPr lang="en-US" dirty="0" smtClean="0"/>
              <a:t>Speed Video Watching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5802980"/>
            <a:ext cx="10820400" cy="673791"/>
          </a:xfrm>
        </p:spPr>
        <p:txBody>
          <a:bodyPr/>
          <a:lstStyle/>
          <a:p>
            <a:r>
              <a:rPr lang="en-US" dirty="0" smtClean="0"/>
              <a:t>Increase the Speed of Watching Video Lessons</a:t>
            </a:r>
            <a:endParaRPr lang="en-US" dirty="0"/>
          </a:p>
        </p:txBody>
      </p:sp>
      <p:pic>
        <p:nvPicPr>
          <p:cNvPr id="7178" name="Picture 10" descr="Thumbnai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81846" y="838200"/>
            <a:ext cx="2574966" cy="171450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xs-software.com/img/gallery/news/pictures/softuni_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24" y="762000"/>
            <a:ext cx="3167088" cy="230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2" y="2362200"/>
            <a:ext cx="3274045" cy="1959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7" y="2843825"/>
            <a:ext cx="4486275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53" y="2661009"/>
            <a:ext cx="3339105" cy="2004246"/>
          </a:xfrm>
          <a:prstGeom prst="rect">
            <a:avLst/>
          </a:prstGeom>
        </p:spPr>
      </p:pic>
      <p:pic>
        <p:nvPicPr>
          <p:cNvPr id="7186" name="Picture 18" descr="http://img.timeinc.net/time/2007/eating/makes_eat/makes_eat_tim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5412" y="3429000"/>
            <a:ext cx="1667102" cy="1331352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quick preview </a:t>
            </a:r>
            <a:r>
              <a:rPr lang="en-US" dirty="0" smtClean="0"/>
              <a:t>of the video</a:t>
            </a:r>
          </a:p>
          <a:p>
            <a:pPr lvl="1"/>
            <a:r>
              <a:rPr lang="en-US" dirty="0" smtClean="0"/>
              <a:t>Scroll through the content for 2-3 minutes</a:t>
            </a:r>
          </a:p>
          <a:p>
            <a:r>
              <a:rPr lang="en-US" dirty="0" smtClean="0"/>
              <a:t>Watch 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increased speed</a:t>
            </a:r>
          </a:p>
          <a:p>
            <a:pPr lvl="1"/>
            <a:r>
              <a:rPr lang="en-US" dirty="0" smtClean="0"/>
              <a:t>Start with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1.2</a:t>
            </a:r>
            <a:r>
              <a:rPr lang="en-US" dirty="0"/>
              <a:t> x speed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dirty="0" smtClean="0"/>
              <a:t>Т</a:t>
            </a:r>
            <a:r>
              <a:rPr lang="en-US" dirty="0" smtClean="0"/>
              <a:t>hen turn to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1.4</a:t>
            </a:r>
            <a:r>
              <a:rPr lang="en-US" dirty="0"/>
              <a:t> x </a:t>
            </a:r>
            <a:r>
              <a:rPr lang="en-US" dirty="0" smtClean="0"/>
              <a:t>speed</a:t>
            </a:r>
            <a:endParaRPr lang="bg-BG" dirty="0" smtClean="0"/>
          </a:p>
          <a:p>
            <a:pPr lvl="1"/>
            <a:r>
              <a:rPr lang="bg-BG" dirty="0" smtClean="0"/>
              <a:t>Т</a:t>
            </a:r>
            <a:r>
              <a:rPr lang="en-US" dirty="0" smtClean="0"/>
              <a:t>hen turn to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1.6</a:t>
            </a:r>
            <a:r>
              <a:rPr lang="en-US" dirty="0" smtClean="0"/>
              <a:t> x speed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Skip uninteresting parts</a:t>
            </a:r>
          </a:p>
          <a:p>
            <a:pPr lvl="1"/>
            <a:r>
              <a:rPr lang="en-US" dirty="0" smtClean="0"/>
              <a:t>Skip what you already know or don't find interesting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Speed Video Watching Techniques</a:t>
            </a:r>
          </a:p>
        </p:txBody>
      </p:sp>
      <p:pic>
        <p:nvPicPr>
          <p:cNvPr id="10242" name="Picture 2" descr="http://demoduck.com/wp-content/uploads/2011/05/video-re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22098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1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31109" y="874600"/>
            <a:ext cx="3962400" cy="8206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16709" y="1811880"/>
            <a:ext cx="5791200" cy="1379622"/>
          </a:xfrm>
        </p:spPr>
        <p:txBody>
          <a:bodyPr/>
          <a:lstStyle/>
          <a:p>
            <a:r>
              <a:rPr lang="en-US" dirty="0" smtClean="0"/>
              <a:t>Speed Reading and Efficient Study Books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367" y="685800"/>
            <a:ext cx="2813810" cy="2817362"/>
          </a:xfrm>
          <a:prstGeom prst="rect">
            <a:avLst/>
          </a:prstGeom>
        </p:spPr>
      </p:pic>
      <p:pic>
        <p:nvPicPr>
          <p:cNvPr id="5124" name="Picture 4" descr="http://www.asme.org/wwwasmeorg/media/ASMEMedia/Groups/ASME-pencils_small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4538" flipH="1">
            <a:off x="4414981" y="3516057"/>
            <a:ext cx="2624421" cy="27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www.iconhot.com/icon/png/ravenna/256/book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3985714"/>
            <a:ext cx="2244436" cy="224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ramotion.com/img/site/icons/Mac-icons/Mac-icons-se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106512"/>
            <a:ext cx="3231835" cy="212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970600"/>
            <a:ext cx="7924800" cy="820600"/>
          </a:xfrm>
        </p:spPr>
        <p:txBody>
          <a:bodyPr/>
          <a:lstStyle/>
          <a:p>
            <a:r>
              <a:rPr lang="en-US" dirty="0"/>
              <a:t>Efficient </a:t>
            </a:r>
            <a:r>
              <a:rPr lang="en-US" dirty="0" smtClean="0"/>
              <a:t>Studying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5791200"/>
            <a:ext cx="7924800" cy="719034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647292"/>
            <a:ext cx="3962400" cy="39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98813" y="1667093"/>
            <a:ext cx="4117976" cy="880617"/>
          </a:xfrm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The Buzan Study Skills Handbook</a:t>
            </a:r>
            <a:r>
              <a:rPr lang="bg-BG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 (</a:t>
            </a:r>
            <a:r>
              <a:rPr lang="en-US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by Tony Buzan)</a:t>
            </a:r>
            <a:endParaRPr lang="bg-BG" sz="2500" b="1" dirty="0">
              <a:solidFill>
                <a:srgbClr val="EB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108420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Tony Buzan's Books on Speed Reading and Effective Study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97397" y="5314846"/>
            <a:ext cx="4716416" cy="9144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500" dirty="0">
                <a:solidFill>
                  <a:srgbClr val="EBFFC2"/>
                </a:solidFill>
                <a:latin typeface="Corbel" pitchFamily="34" charset="0"/>
              </a:rPr>
              <a:t>Как</a:t>
            </a:r>
            <a:r>
              <a:rPr lang="bg-BG" sz="2500" dirty="0">
                <a:cs typeface="Consolas" panose="020B0609020204030204" pitchFamily="49" charset="0"/>
              </a:rPr>
              <a:t> да чета бързо и да постигам повече?</a:t>
            </a:r>
            <a:r>
              <a:rPr lang="en-US" sz="2500" dirty="0">
                <a:cs typeface="Consolas" panose="020B0609020204030204" pitchFamily="49" charset="0"/>
              </a:rPr>
              <a:t> (</a:t>
            </a:r>
            <a:r>
              <a:rPr lang="bg-BG" sz="2500" dirty="0">
                <a:cs typeface="Consolas" panose="020B0609020204030204" pitchFamily="49" charset="0"/>
              </a:rPr>
              <a:t>Тони Бюзан</a:t>
            </a:r>
            <a:r>
              <a:rPr lang="en-US" sz="2500" dirty="0"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026" name="Picture 2" descr="http://ecx.images-amazon.com/images/I/51e1QqbGbBL._SY300_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4"/>
          <a:stretch/>
        </p:blipFill>
        <p:spPr bwMode="auto">
          <a:xfrm>
            <a:off x="1295636" y="1524000"/>
            <a:ext cx="1531985" cy="226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bg1.msrv.store.bg/d-prdimages/org/620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56" y="1524000"/>
            <a:ext cx="1527756" cy="226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i2.helikon.bg/products/1886/17/171886/171886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6827" y="4172067"/>
            <a:ext cx="1531985" cy="225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85421" y="2755089"/>
            <a:ext cx="4728392" cy="880617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/>
          <a:p>
            <a:pPr algn="r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ru-RU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Как да уча бързо и да запомням лесно?</a:t>
            </a:r>
            <a:r>
              <a:rPr lang="en-US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 (</a:t>
            </a:r>
            <a:r>
              <a:rPr lang="ru-RU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Тони Бюзан</a:t>
            </a:r>
            <a:r>
              <a:rPr lang="en-US" sz="2500" b="1" dirty="0">
                <a:solidFill>
                  <a:srgbClr val="EB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</a:rPr>
              <a:t>)</a:t>
            </a:r>
            <a:endParaRPr lang="ru-RU" sz="2500" b="1" dirty="0">
              <a:solidFill>
                <a:srgbClr val="EB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</a:endParaRPr>
          </a:p>
        </p:txBody>
      </p:sp>
      <p:pic>
        <p:nvPicPr>
          <p:cNvPr id="4100" name="Picture 4" descr="http://images.pearsoned-ema.com/jpeg/large/978140664429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3812" y="4175445"/>
            <a:ext cx="1531985" cy="225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198813" y="4283421"/>
            <a:ext cx="4800600" cy="9002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500" dirty="0">
                <a:solidFill>
                  <a:srgbClr val="EBFFC2"/>
                </a:solidFill>
                <a:latin typeface="Corbel" pitchFamily="34" charset="0"/>
              </a:rPr>
              <a:t>The Speed Reading Book</a:t>
            </a:r>
            <a:r>
              <a:rPr lang="bg-BG" sz="2500" dirty="0">
                <a:solidFill>
                  <a:srgbClr val="EBFFC2"/>
                </a:solidFill>
                <a:latin typeface="Corbel" pitchFamily="34" charset="0"/>
              </a:rPr>
              <a:t> (</a:t>
            </a:r>
            <a:r>
              <a:rPr lang="en-US" sz="2500" dirty="0">
                <a:solidFill>
                  <a:srgbClr val="EBFFC2"/>
                </a:solidFill>
                <a:latin typeface="Corbel" pitchFamily="34" charset="0"/>
              </a:rPr>
              <a:t>by Tony Buzan)</a:t>
            </a:r>
            <a:endParaRPr lang="bg-BG" sz="25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88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628813" y="1395228"/>
            <a:ext cx="6818399" cy="2125479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Mind Map Book: How to Use Radiant Thinking to Maximize Your Brain's Untapped Potential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Tony Buzan and Barry Buzan</a:t>
            </a:r>
            <a:b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Dutton Adult, 1994</a:t>
            </a:r>
            <a:r>
              <a:rPr lang="bg-BG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bg-BG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ISBN 9780525939047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Mind Map Books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628813" y="4241298"/>
            <a:ext cx="6477000" cy="180703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/>
              <a:t>Твоят ум може всичко</a:t>
            </a:r>
            <a:endParaRPr lang="en-US" sz="2400" dirty="0"/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bg-BG" sz="2400" noProof="1"/>
              <a:t>Тони Бюзан и Бари Бюзан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bg-BG" sz="2400" noProof="1"/>
              <a:t>Софтпрес</a:t>
            </a:r>
            <a:r>
              <a:rPr lang="en-US" sz="2400" dirty="0"/>
              <a:t>, </a:t>
            </a:r>
            <a:r>
              <a:rPr lang="bg-BG" sz="2400" dirty="0">
                <a:latin typeface="Consolas" panose="020B0609020204030204" pitchFamily="49" charset="0"/>
                <a:cs typeface="Consolas" panose="020B0609020204030204" pitchFamily="49" charset="0"/>
              </a:rPr>
              <a:t>2010</a:t>
            </a:r>
            <a:br>
              <a:rPr lang="bg-BG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/>
              <a:t>ISBN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978-954-685-814-6</a:t>
            </a:r>
          </a:p>
        </p:txBody>
      </p:sp>
      <p:pic>
        <p:nvPicPr>
          <p:cNvPr id="17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3" y="1347677"/>
            <a:ext cx="1531986" cy="21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4.helikon.bg/products/4075/15/154075/7280159_b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876214" y="4012698"/>
            <a:ext cx="1531985" cy="223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k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35" y="3268546"/>
            <a:ext cx="2779782" cy="27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1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Ivo </a:t>
            </a:r>
            <a:r>
              <a:rPr lang="en-US" dirty="0" err="1"/>
              <a:t>Botusharov's</a:t>
            </a:r>
            <a:r>
              <a:rPr lang="en-US" dirty="0"/>
              <a:t> Blog on "Effective </a:t>
            </a:r>
            <a:r>
              <a:rPr lang="en-US" dirty="0" smtClean="0"/>
              <a:t>Study"</a:t>
            </a:r>
          </a:p>
          <a:p>
            <a:pPr lvl="1"/>
            <a:r>
              <a:rPr lang="en-US" dirty="0" smtClean="0"/>
              <a:t>Summary of Tony Buzan's effective study books</a:t>
            </a:r>
            <a:endParaRPr lang="en-US" dirty="0" smtClean="0">
              <a:hlinkClick r:id=""/>
            </a:endParaRPr>
          </a:p>
          <a:p>
            <a:pPr lvl="1"/>
            <a:r>
              <a:rPr lang="en-US" dirty="0" smtClean="0">
                <a:hlinkClick r:id=""/>
              </a:rPr>
              <a:t>http</a:t>
            </a:r>
            <a:r>
              <a:rPr lang="en-US" dirty="0">
                <a:hlinkClick r:id="rId2"/>
              </a:rPr>
              <a:t>://ibotusharov.com/2013/05/17/telerik-academy/knowledge-sharing/effective-study-skills-buzan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Meta Reading Club and Courses</a:t>
            </a:r>
          </a:p>
          <a:p>
            <a:pPr lvl="1"/>
            <a:r>
              <a:rPr lang="en-US" dirty="0"/>
              <a:t>Combine </a:t>
            </a:r>
            <a:r>
              <a:rPr lang="en-US" dirty="0" err="1" smtClean="0"/>
              <a:t>Lozanov's</a:t>
            </a:r>
            <a:r>
              <a:rPr lang="en-US" dirty="0" smtClean="0"/>
              <a:t> </a:t>
            </a:r>
            <a:r>
              <a:rPr lang="en-US" dirty="0" err="1" smtClean="0"/>
              <a:t>Suggestopedia</a:t>
            </a:r>
            <a:r>
              <a:rPr lang="en-US" dirty="0" smtClean="0"/>
              <a:t> / </a:t>
            </a:r>
            <a:r>
              <a:rPr lang="en-US" dirty="0" err="1" smtClean="0"/>
              <a:t>Reservopedia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PhotoReading</a:t>
            </a:r>
            <a:r>
              <a:rPr lang="en-US" dirty="0" smtClean="0"/>
              <a:t> + Tony Buzan's B.O.S.T System + other innovations</a:t>
            </a:r>
            <a:endParaRPr lang="en-US" dirty="0" smtClean="0">
              <a:hlinkClick r:id=""/>
            </a:endParaRPr>
          </a:p>
          <a:p>
            <a:pPr lvl="1"/>
            <a:r>
              <a:rPr lang="en-US" dirty="0" smtClean="0">
                <a:hlinkClick r:id=""/>
              </a:rPr>
              <a:t>http</a:t>
            </a:r>
            <a:r>
              <a:rPr lang="en-US" dirty="0">
                <a:hlinkClick r:id="rId3"/>
              </a:rPr>
              <a:t>://www.metareading.com/course/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on Effective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949800"/>
          </a:xfrm>
        </p:spPr>
        <p:txBody>
          <a:bodyPr>
            <a:normAutofit/>
          </a:bodyPr>
          <a:lstStyle/>
          <a:p>
            <a:r>
              <a:rPr lang="en-US" dirty="0"/>
              <a:t>Efficient Study Techniques</a:t>
            </a:r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Human Brain: Two Hemispheres</a:t>
            </a:r>
          </a:p>
        </p:txBody>
      </p:sp>
      <p:pic>
        <p:nvPicPr>
          <p:cNvPr id="2052" name="Picture 4" descr="http://www.grammarmindmaps.com/wp-content/uploads/2011/04/Left_brain_right_brai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8" b="-1188"/>
          <a:stretch/>
        </p:blipFill>
        <p:spPr bwMode="auto">
          <a:xfrm>
            <a:off x="2665412" y="1095500"/>
            <a:ext cx="6847114" cy="5181600"/>
          </a:xfrm>
          <a:prstGeom prst="roundRect">
            <a:avLst>
              <a:gd name="adj" fmla="val 940"/>
            </a:avLst>
          </a:prstGeom>
          <a:solidFill>
            <a:srgbClr val="FFFFFF"/>
          </a:solidFill>
        </p:spPr>
      </p:pic>
      <p:sp>
        <p:nvSpPr>
          <p:cNvPr id="7" name="Rectangle 6"/>
          <p:cNvSpPr/>
          <p:nvPr/>
        </p:nvSpPr>
        <p:spPr>
          <a:xfrm>
            <a:off x="89456" y="6477001"/>
            <a:ext cx="4938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http://www.grammarmindmaps.com/about-mind-maps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818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true power of the brain comes when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left and the right hemispheres are combined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 work together</a:t>
            </a: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combine the left and right brain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Use logic and imagination together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mapping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study efficiently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Combine</a:t>
            </a:r>
            <a:r>
              <a:rPr lang="bg-BG" dirty="0" smtClean="0"/>
              <a:t> </a:t>
            </a:r>
            <a:r>
              <a:rPr lang="en-US" dirty="0"/>
              <a:t>high concentration </a:t>
            </a:r>
            <a:r>
              <a:rPr lang="en-US" dirty="0" smtClean="0"/>
              <a:t>with speed reading, mind mapping and</a:t>
            </a:r>
            <a:r>
              <a:rPr lang="bg-BG" dirty="0" smtClean="0"/>
              <a:t> </a:t>
            </a:r>
            <a:r>
              <a:rPr lang="en-US" dirty="0" smtClean="0"/>
              <a:t>memory techniques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and Right Brain Combined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0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4818201"/>
            <a:ext cx="7924800" cy="820600"/>
          </a:xfrm>
        </p:spPr>
        <p:txBody>
          <a:bodyPr/>
          <a:lstStyle/>
          <a:p>
            <a:r>
              <a:rPr lang="en-US" dirty="0" smtClean="0"/>
              <a:t>Focus and Concentration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5715000"/>
            <a:ext cx="10058400" cy="721520"/>
          </a:xfrm>
        </p:spPr>
        <p:txBody>
          <a:bodyPr/>
          <a:lstStyle/>
          <a:p>
            <a:r>
              <a:rPr lang="en-US" dirty="0" smtClean="0"/>
              <a:t>How to Concentrate for Efficient Studying?</a:t>
            </a:r>
            <a:endParaRPr lang="en-US" dirty="0"/>
          </a:p>
        </p:txBody>
      </p:sp>
      <p:pic>
        <p:nvPicPr>
          <p:cNvPr id="2050" name="Picture 2" descr="http://4.bp.blogspot.com/__fIvWR5KYd0/TGEsD-tuEsI/AAAAAAAABCM/6vxGihC3840/s400/WomanReadingBookUnderT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1061875"/>
            <a:ext cx="5334000" cy="354711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08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Entering a highly-productive state</a:t>
            </a:r>
          </a:p>
          <a:p>
            <a:pPr lvl="1"/>
            <a:r>
              <a:rPr lang="en-US" dirty="0" smtClean="0"/>
              <a:t>Known as "</a:t>
            </a:r>
            <a:r>
              <a:rPr lang="en-US" dirty="0" smtClean="0">
                <a:hlinkClick r:id="rId2"/>
              </a:rPr>
              <a:t>flow</a:t>
            </a:r>
            <a:r>
              <a:rPr lang="en-US" dirty="0"/>
              <a:t>" </a:t>
            </a:r>
            <a:r>
              <a:rPr lang="en-US" dirty="0" smtClean="0"/>
              <a:t>(see </a:t>
            </a:r>
            <a:r>
              <a:rPr lang="en-US" noProof="1" smtClean="0"/>
              <a:t>Mihály Csíkszentmihályi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Known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relaxed alertness</a:t>
            </a:r>
            <a:r>
              <a:rPr lang="en-US" dirty="0"/>
              <a:t>" (Paul Scheele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High-concentration tips</a:t>
            </a:r>
          </a:p>
          <a:p>
            <a:pPr lvl="1"/>
            <a:r>
              <a:rPr lang="en-US" dirty="0" smtClean="0"/>
              <a:t>Quiet place</a:t>
            </a:r>
          </a:p>
          <a:p>
            <a:pPr lvl="1"/>
            <a:r>
              <a:rPr lang="en-US" dirty="0"/>
              <a:t>Background music</a:t>
            </a:r>
          </a:p>
          <a:p>
            <a:pPr lvl="1"/>
            <a:r>
              <a:rPr lang="en-US" dirty="0" smtClean="0"/>
              <a:t>Seat and posture</a:t>
            </a:r>
          </a:p>
          <a:p>
            <a:pPr lvl="1"/>
            <a:r>
              <a:rPr lang="en-US" dirty="0" smtClean="0"/>
              <a:t>Breathing techniques</a:t>
            </a:r>
            <a:endParaRPr lang="en-US" dirty="0"/>
          </a:p>
          <a:p>
            <a:pPr lvl="1"/>
            <a:r>
              <a:rPr lang="en-US" dirty="0" smtClean="0"/>
              <a:t>Breaks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Resourceful State for Learning</a:t>
            </a:r>
            <a:endParaRPr lang="en-US" dirty="0"/>
          </a:p>
        </p:txBody>
      </p:sp>
      <p:pic>
        <p:nvPicPr>
          <p:cNvPr id="3074" name="Picture 2" descr="http://www.entrepreneur.com/dbimages/blog/h1/achieve-state-total-concentration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6865" y="3195001"/>
            <a:ext cx="4587747" cy="3358199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Quiet place</a:t>
            </a:r>
            <a:r>
              <a:rPr lang="en-US" dirty="0" smtClean="0"/>
              <a:t>, without disturbing factors</a:t>
            </a:r>
          </a:p>
          <a:p>
            <a:pPr lvl="1"/>
            <a:r>
              <a:rPr lang="en-US" dirty="0" smtClean="0"/>
              <a:t>No people around </a:t>
            </a:r>
            <a:r>
              <a:rPr lang="en-US" dirty="0"/>
              <a:t>to distract your </a:t>
            </a:r>
            <a:r>
              <a:rPr lang="en-US" dirty="0" smtClean="0"/>
              <a:t>attention</a:t>
            </a:r>
          </a:p>
          <a:p>
            <a:pPr lvl="1"/>
            <a:r>
              <a:rPr lang="en-US" dirty="0" smtClean="0"/>
              <a:t>Separate room without anyone else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Background music</a:t>
            </a:r>
          </a:p>
          <a:p>
            <a:pPr lvl="1"/>
            <a:r>
              <a:rPr lang="en-US" dirty="0" smtClean="0"/>
              <a:t>Classic and baroque improves concentration</a:t>
            </a:r>
          </a:p>
          <a:p>
            <a:pPr lvl="1"/>
            <a:r>
              <a:rPr lang="en-US" dirty="0" smtClean="0"/>
              <a:t>Any music for relaxation / meditation will work</a:t>
            </a:r>
          </a:p>
          <a:p>
            <a:pPr lvl="2"/>
            <a:r>
              <a:rPr lang="en-US" dirty="0" smtClean="0"/>
              <a:t>Brainwave entrainment / alpha / gamma (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Avoid rap / metal / rock / folk (music with lyrics)</a:t>
            </a:r>
          </a:p>
          <a:p>
            <a:pPr lvl="1"/>
            <a:r>
              <a:rPr lang="en-US" dirty="0" smtClean="0"/>
              <a:t>Better without headphones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and Concentration</a:t>
            </a:r>
          </a:p>
        </p:txBody>
      </p:sp>
      <p:pic>
        <p:nvPicPr>
          <p:cNvPr id="4098" name="Picture 2" descr="aurora, folder, itunes, music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05139" y="4191000"/>
            <a:ext cx="1586251" cy="187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524000"/>
            <a:ext cx="1749704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2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24617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Seat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posture</a:t>
            </a:r>
          </a:p>
          <a:p>
            <a:pPr lvl="1"/>
            <a:r>
              <a:rPr lang="en-US" dirty="0" smtClean="0"/>
              <a:t>Comfortable seat</a:t>
            </a:r>
          </a:p>
          <a:p>
            <a:pPr lvl="1"/>
            <a:r>
              <a:rPr lang="en-US" dirty="0" smtClean="0"/>
              <a:t>Prefer sitting in a chair (with a back)</a:t>
            </a:r>
          </a:p>
          <a:p>
            <a:pPr lvl="2"/>
            <a:r>
              <a:rPr lang="en-US" dirty="0"/>
              <a:t>Straight </a:t>
            </a:r>
            <a:r>
              <a:rPr lang="en-US" dirty="0" smtClean="0"/>
              <a:t>up, with a desk</a:t>
            </a:r>
            <a:r>
              <a:rPr lang="bg-BG" dirty="0" smtClean="0"/>
              <a:t>, </a:t>
            </a:r>
            <a:r>
              <a:rPr lang="en-US" dirty="0" smtClean="0"/>
              <a:t>not </a:t>
            </a:r>
            <a:r>
              <a:rPr lang="en-US" dirty="0"/>
              <a:t>lop-sided</a:t>
            </a:r>
            <a:endParaRPr lang="en-US" dirty="0" smtClean="0"/>
          </a:p>
          <a:p>
            <a:pPr lvl="2"/>
            <a:r>
              <a:rPr lang="en-US" dirty="0" smtClean="0"/>
              <a:t>Lean </a:t>
            </a:r>
            <a:r>
              <a:rPr lang="en-US" dirty="0"/>
              <a:t>back against the back of the </a:t>
            </a:r>
            <a:r>
              <a:rPr lang="en-US" dirty="0" smtClean="0"/>
              <a:t>chair</a:t>
            </a:r>
          </a:p>
          <a:p>
            <a:pPr lvl="1"/>
            <a:r>
              <a:rPr lang="en-US" dirty="0" smtClean="0"/>
              <a:t>Distance from eyes</a:t>
            </a:r>
          </a:p>
          <a:p>
            <a:pPr lvl="1"/>
            <a:r>
              <a:rPr lang="en-US" dirty="0" smtClean="0"/>
              <a:t>Sufficient lighting</a:t>
            </a:r>
          </a:p>
          <a:p>
            <a:pPr lvl="1"/>
            <a:r>
              <a:rPr lang="en-US" dirty="0" smtClean="0"/>
              <a:t>Avoid laying in a bed</a:t>
            </a:r>
          </a:p>
          <a:p>
            <a:pPr lvl="1"/>
            <a:r>
              <a:rPr lang="en-US" dirty="0" smtClean="0"/>
              <a:t>Take break</a:t>
            </a:r>
            <a:r>
              <a:rPr lang="en-US" dirty="0"/>
              <a:t>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and </a:t>
            </a:r>
            <a:r>
              <a:rPr lang="en-US" dirty="0" smtClean="0"/>
              <a:t>Concentration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73" y="4114800"/>
            <a:ext cx="2019794" cy="203372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122" name="Picture 2" descr="chair, furnitur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28" y="1371600"/>
            <a:ext cx="2049484" cy="204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7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1164</Words>
  <Application>Microsoft Office PowerPoint</Application>
  <PresentationFormat>Custom</PresentationFormat>
  <Paragraphs>261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Efficient Study Techniques</vt:lpstr>
      <vt:lpstr>Table of Contents</vt:lpstr>
      <vt:lpstr>Efficient Studying</vt:lpstr>
      <vt:lpstr>Human Brain: Two Hemispheres</vt:lpstr>
      <vt:lpstr>Left and Right Brain Combined</vt:lpstr>
      <vt:lpstr>Focus and Concentration</vt:lpstr>
      <vt:lpstr>Resourceful State for Learning</vt:lpstr>
      <vt:lpstr>Focus and Concentration</vt:lpstr>
      <vt:lpstr>Focus and Concentration (2)</vt:lpstr>
      <vt:lpstr>Focus and Concentration (3)</vt:lpstr>
      <vt:lpstr>Speed Reading Techniques</vt:lpstr>
      <vt:lpstr>What is Speed Reading?</vt:lpstr>
      <vt:lpstr>Obstacles to Speed Reading</vt:lpstr>
      <vt:lpstr>Speed Reading Techniques</vt:lpstr>
      <vt:lpstr>Speed Reading Techniques (2)</vt:lpstr>
      <vt:lpstr>Speed Reading Techniques (3)</vt:lpstr>
      <vt:lpstr>Speed Reading</vt:lpstr>
      <vt:lpstr>Speed Reading: Typical Process</vt:lpstr>
      <vt:lpstr>Speed Reading</vt:lpstr>
      <vt:lpstr>Memory Techniques</vt:lpstr>
      <vt:lpstr>Memory</vt:lpstr>
      <vt:lpstr>How to Remember a Book?</vt:lpstr>
      <vt:lpstr>Tony Buzan's BOST System</vt:lpstr>
      <vt:lpstr>Buzan's B.O.S.T. System</vt:lpstr>
      <vt:lpstr>The Photo Reading System</vt:lpstr>
      <vt:lpstr>Paul Scheele's Photo Reading System</vt:lpstr>
      <vt:lpstr>Speed Video Watching</vt:lpstr>
      <vt:lpstr>Speed Video Watching Techniques</vt:lpstr>
      <vt:lpstr>Resources</vt:lpstr>
      <vt:lpstr>Tony Buzan's Books on Speed Reading and Effective Study</vt:lpstr>
      <vt:lpstr>The Mind Map Books</vt:lpstr>
      <vt:lpstr>Resources on Effective Study</vt:lpstr>
      <vt:lpstr>Efficient Study Techniques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Study Techniques</dc:title>
  <dc:subject>C# Basics Course</dc:subject>
  <dc:creator/>
  <cp:keywords>speed reading, memory techniques, mind mapping, efficient studying, BOST system, mindmap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2014-07-04T14:20:57Z</dcterms:modified>
  <cp:category>personal skills, personal efficiency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